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4" r:id="rId22"/>
    <p:sldId id="276" r:id="rId23"/>
    <p:sldId id="279" r:id="rId24"/>
    <p:sldId id="278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E9DEE0E4-17C2-4D5C-B381-AB0D62DCD95A}">
          <p14:sldIdLst>
            <p14:sldId id="256"/>
            <p14:sldId id="280"/>
            <p14:sldId id="257"/>
            <p14:sldId id="258"/>
            <p14:sldId id="259"/>
          </p14:sldIdLst>
        </p14:section>
        <p14:section name="Section Slides" id="{D513E72D-D197-4A32-A825-D0F4ED976870}">
          <p14:sldIdLst>
            <p14:sldId id="260"/>
            <p14:sldId id="261"/>
            <p14:sldId id="262"/>
          </p14:sldIdLst>
        </p14:section>
        <p14:section name="Content Slides" id="{B7F6CE4D-4A80-49EE-8294-363B3CE17263}">
          <p14:sldIdLst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5"/>
            <p14:sldId id="274"/>
            <p14:sldId id="276"/>
            <p14:sldId id="279"/>
            <p14:sldId id="278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58EB"/>
    <a:srgbClr val="00B6FF"/>
    <a:srgbClr val="58C13A"/>
    <a:srgbClr val="3B7E24"/>
    <a:srgbClr val="152039"/>
    <a:srgbClr val="EAB73F"/>
    <a:srgbClr val="FF726A"/>
    <a:srgbClr val="F4F4E6"/>
    <a:srgbClr val="4E58EC"/>
    <a:srgbClr val="ADD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9" autoAdjust="0"/>
    <p:restoredTop sz="86290" autoAdjust="0"/>
  </p:normalViewPr>
  <p:slideViewPr>
    <p:cSldViewPr snapToGrid="0">
      <p:cViewPr>
        <p:scale>
          <a:sx n="60" d="100"/>
          <a:sy n="60" d="100"/>
        </p:scale>
        <p:origin x="78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ABF1E-CB97-4191-9665-B1FEFD61D03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DE912-A364-4B11-A427-F374DEE2F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3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0DEC28-6031-7CDB-AF53-139BE5D035C6}"/>
              </a:ext>
            </a:extLst>
          </p:cNvPr>
          <p:cNvSpPr/>
          <p:nvPr userDrawn="1"/>
        </p:nvSpPr>
        <p:spPr>
          <a:xfrm>
            <a:off x="0" y="-21301"/>
            <a:ext cx="12192000" cy="5818785"/>
          </a:xfrm>
          <a:prstGeom prst="rect">
            <a:avLst/>
          </a:prstGeom>
          <a:solidFill>
            <a:srgbClr val="4E5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D860AC-8691-85C5-CC10-47A5DC949CC5}"/>
              </a:ext>
            </a:extLst>
          </p:cNvPr>
          <p:cNvSpPr/>
          <p:nvPr userDrawn="1"/>
        </p:nvSpPr>
        <p:spPr>
          <a:xfrm>
            <a:off x="0" y="4560646"/>
            <a:ext cx="12192000" cy="2297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94BE8-952D-228B-F107-77FA2A3D10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2839" y="1362504"/>
            <a:ext cx="11026321" cy="1814337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697513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.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B49A9D2-7016-736D-6B31-F2B233AAAC3E}"/>
              </a:ext>
            </a:extLst>
          </p:cNvPr>
          <p:cNvSpPr/>
          <p:nvPr userDrawn="1"/>
        </p:nvSpPr>
        <p:spPr>
          <a:xfrm>
            <a:off x="302985" y="163286"/>
            <a:ext cx="11586029" cy="5839906"/>
          </a:xfrm>
          <a:custGeom>
            <a:avLst/>
            <a:gdLst>
              <a:gd name="connsiteX0" fmla="*/ 0 w 11586029"/>
              <a:gd name="connsiteY0" fmla="*/ 973337 h 5839906"/>
              <a:gd name="connsiteX1" fmla="*/ 973337 w 11586029"/>
              <a:gd name="connsiteY1" fmla="*/ 0 h 5839906"/>
              <a:gd name="connsiteX2" fmla="*/ 1461748 w 11586029"/>
              <a:gd name="connsiteY2" fmla="*/ 0 h 5839906"/>
              <a:gd name="connsiteX3" fmla="*/ 1931005 w 11586029"/>
              <a:gd name="connsiteY3" fmla="*/ 0 h 5839906"/>
              <a:gd name="connsiteX4" fmla="*/ 1931005 w 11586029"/>
              <a:gd name="connsiteY4" fmla="*/ 0 h 5839906"/>
              <a:gd name="connsiteX5" fmla="*/ 2452376 w 11586029"/>
              <a:gd name="connsiteY5" fmla="*/ 0 h 5839906"/>
              <a:gd name="connsiteX6" fmla="*/ 2973748 w 11586029"/>
              <a:gd name="connsiteY6" fmla="*/ 0 h 5839906"/>
              <a:gd name="connsiteX7" fmla="*/ 3610979 w 11586029"/>
              <a:gd name="connsiteY7" fmla="*/ 0 h 5839906"/>
              <a:gd name="connsiteX8" fmla="*/ 4248211 w 11586029"/>
              <a:gd name="connsiteY8" fmla="*/ 0 h 5839906"/>
              <a:gd name="connsiteX9" fmla="*/ 4827512 w 11586029"/>
              <a:gd name="connsiteY9" fmla="*/ 0 h 5839906"/>
              <a:gd name="connsiteX10" fmla="*/ 5521734 w 11586029"/>
              <a:gd name="connsiteY10" fmla="*/ 0 h 5839906"/>
              <a:gd name="connsiteX11" fmla="*/ 6100252 w 11586029"/>
              <a:gd name="connsiteY11" fmla="*/ 0 h 5839906"/>
              <a:gd name="connsiteX12" fmla="*/ 6563066 w 11586029"/>
              <a:gd name="connsiteY12" fmla="*/ 0 h 5839906"/>
              <a:gd name="connsiteX13" fmla="*/ 7025880 w 11586029"/>
              <a:gd name="connsiteY13" fmla="*/ 0 h 5839906"/>
              <a:gd name="connsiteX14" fmla="*/ 7488695 w 11586029"/>
              <a:gd name="connsiteY14" fmla="*/ 0 h 5839906"/>
              <a:gd name="connsiteX15" fmla="*/ 7951509 w 11586029"/>
              <a:gd name="connsiteY15" fmla="*/ 0 h 5839906"/>
              <a:gd name="connsiteX16" fmla="*/ 8472175 w 11586029"/>
              <a:gd name="connsiteY16" fmla="*/ 0 h 5839906"/>
              <a:gd name="connsiteX17" fmla="*/ 8934990 w 11586029"/>
              <a:gd name="connsiteY17" fmla="*/ 0 h 5839906"/>
              <a:gd name="connsiteX18" fmla="*/ 9455656 w 11586029"/>
              <a:gd name="connsiteY18" fmla="*/ 0 h 5839906"/>
              <a:gd name="connsiteX19" fmla="*/ 10092026 w 11586029"/>
              <a:gd name="connsiteY19" fmla="*/ 0 h 5839906"/>
              <a:gd name="connsiteX20" fmla="*/ 10612692 w 11586029"/>
              <a:gd name="connsiteY20" fmla="*/ 0 h 5839906"/>
              <a:gd name="connsiteX21" fmla="*/ 11586029 w 11586029"/>
              <a:gd name="connsiteY21" fmla="*/ 973337 h 5839906"/>
              <a:gd name="connsiteX22" fmla="*/ 11586029 w 11586029"/>
              <a:gd name="connsiteY22" fmla="*/ 1508658 h 5839906"/>
              <a:gd name="connsiteX23" fmla="*/ 11586029 w 11586029"/>
              <a:gd name="connsiteY23" fmla="*/ 1995313 h 5839906"/>
              <a:gd name="connsiteX24" fmla="*/ 11586029 w 11586029"/>
              <a:gd name="connsiteY24" fmla="*/ 2408969 h 5839906"/>
              <a:gd name="connsiteX25" fmla="*/ 11586029 w 11586029"/>
              <a:gd name="connsiteY25" fmla="*/ 2919957 h 5839906"/>
              <a:gd name="connsiteX26" fmla="*/ 11586029 w 11586029"/>
              <a:gd name="connsiteY26" fmla="*/ 3406612 h 5839906"/>
              <a:gd name="connsiteX27" fmla="*/ 11586029 w 11586029"/>
              <a:gd name="connsiteY27" fmla="*/ 3406612 h 5839906"/>
              <a:gd name="connsiteX28" fmla="*/ 11586029 w 11586029"/>
              <a:gd name="connsiteY28" fmla="*/ 3907870 h 5839906"/>
              <a:gd name="connsiteX29" fmla="*/ 11586029 w 11586029"/>
              <a:gd name="connsiteY29" fmla="*/ 4365330 h 5839906"/>
              <a:gd name="connsiteX30" fmla="*/ 11586029 w 11586029"/>
              <a:gd name="connsiteY30" fmla="*/ 4866588 h 5839906"/>
              <a:gd name="connsiteX31" fmla="*/ 11586029 w 11586029"/>
              <a:gd name="connsiteY31" fmla="*/ 4866569 h 5839906"/>
              <a:gd name="connsiteX32" fmla="*/ 10612692 w 11586029"/>
              <a:gd name="connsiteY32" fmla="*/ 5839906 h 5839906"/>
              <a:gd name="connsiteX33" fmla="*/ 10034174 w 11586029"/>
              <a:gd name="connsiteY33" fmla="*/ 5839906 h 5839906"/>
              <a:gd name="connsiteX34" fmla="*/ 9339952 w 11586029"/>
              <a:gd name="connsiteY34" fmla="*/ 5839906 h 5839906"/>
              <a:gd name="connsiteX35" fmla="*/ 8761434 w 11586029"/>
              <a:gd name="connsiteY35" fmla="*/ 5839906 h 5839906"/>
              <a:gd name="connsiteX36" fmla="*/ 8356472 w 11586029"/>
              <a:gd name="connsiteY36" fmla="*/ 5839906 h 5839906"/>
              <a:gd name="connsiteX37" fmla="*/ 7951509 w 11586029"/>
              <a:gd name="connsiteY37" fmla="*/ 5839906 h 5839906"/>
              <a:gd name="connsiteX38" fmla="*/ 7257288 w 11586029"/>
              <a:gd name="connsiteY38" fmla="*/ 5839906 h 5839906"/>
              <a:gd name="connsiteX39" fmla="*/ 6736621 w 11586029"/>
              <a:gd name="connsiteY39" fmla="*/ 5839906 h 5839906"/>
              <a:gd name="connsiteX40" fmla="*/ 6042400 w 11586029"/>
              <a:gd name="connsiteY40" fmla="*/ 5839906 h 5839906"/>
              <a:gd name="connsiteX41" fmla="*/ 5463882 w 11586029"/>
              <a:gd name="connsiteY41" fmla="*/ 5839906 h 5839906"/>
              <a:gd name="connsiteX42" fmla="*/ 4827512 w 11586029"/>
              <a:gd name="connsiteY42" fmla="*/ 5839906 h 5839906"/>
              <a:gd name="connsiteX43" fmla="*/ 4373738 w 11586029"/>
              <a:gd name="connsiteY43" fmla="*/ 6068636 h 5839906"/>
              <a:gd name="connsiteX44" fmla="*/ 3934446 w 11586029"/>
              <a:gd name="connsiteY44" fmla="*/ 6290065 h 5839906"/>
              <a:gd name="connsiteX45" fmla="*/ 3379297 w 11586029"/>
              <a:gd name="connsiteY45" fmla="*/ 6569894 h 5839906"/>
              <a:gd name="connsiteX46" fmla="*/ 2939982 w 11586029"/>
              <a:gd name="connsiteY46" fmla="*/ 6348464 h 5839906"/>
              <a:gd name="connsiteX47" fmla="*/ 2428252 w 11586029"/>
              <a:gd name="connsiteY47" fmla="*/ 6090535 h 5839906"/>
              <a:gd name="connsiteX48" fmla="*/ 1931005 w 11586029"/>
              <a:gd name="connsiteY48" fmla="*/ 5839906 h 5839906"/>
              <a:gd name="connsiteX49" fmla="*/ 1433018 w 11586029"/>
              <a:gd name="connsiteY49" fmla="*/ 5839906 h 5839906"/>
              <a:gd name="connsiteX50" fmla="*/ 973337 w 11586029"/>
              <a:gd name="connsiteY50" fmla="*/ 5839906 h 5839906"/>
              <a:gd name="connsiteX51" fmla="*/ 0 w 11586029"/>
              <a:gd name="connsiteY51" fmla="*/ 4866569 h 5839906"/>
              <a:gd name="connsiteX52" fmla="*/ 0 w 11586029"/>
              <a:gd name="connsiteY52" fmla="*/ 4866588 h 5839906"/>
              <a:gd name="connsiteX53" fmla="*/ 0 w 11586029"/>
              <a:gd name="connsiteY53" fmla="*/ 4350730 h 5839906"/>
              <a:gd name="connsiteX54" fmla="*/ 0 w 11586029"/>
              <a:gd name="connsiteY54" fmla="*/ 3849471 h 5839906"/>
              <a:gd name="connsiteX55" fmla="*/ 0 w 11586029"/>
              <a:gd name="connsiteY55" fmla="*/ 3406612 h 5839906"/>
              <a:gd name="connsiteX56" fmla="*/ 0 w 11586029"/>
              <a:gd name="connsiteY56" fmla="*/ 3406612 h 5839906"/>
              <a:gd name="connsiteX57" fmla="*/ 0 w 11586029"/>
              <a:gd name="connsiteY57" fmla="*/ 2895624 h 5839906"/>
              <a:gd name="connsiteX58" fmla="*/ 0 w 11586029"/>
              <a:gd name="connsiteY58" fmla="*/ 2481968 h 5839906"/>
              <a:gd name="connsiteX59" fmla="*/ 0 w 11586029"/>
              <a:gd name="connsiteY59" fmla="*/ 2068311 h 5839906"/>
              <a:gd name="connsiteX60" fmla="*/ 0 w 11586029"/>
              <a:gd name="connsiteY60" fmla="*/ 1532990 h 5839906"/>
              <a:gd name="connsiteX61" fmla="*/ 0 w 11586029"/>
              <a:gd name="connsiteY61" fmla="*/ 973337 h 583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586029" h="5839906" fill="none" extrusionOk="0">
                <a:moveTo>
                  <a:pt x="0" y="973337"/>
                </a:moveTo>
                <a:cubicBezTo>
                  <a:pt x="123374" y="454783"/>
                  <a:pt x="488497" y="80883"/>
                  <a:pt x="973337" y="0"/>
                </a:cubicBezTo>
                <a:cubicBezTo>
                  <a:pt x="1179801" y="-27852"/>
                  <a:pt x="1227562" y="50296"/>
                  <a:pt x="1461748" y="0"/>
                </a:cubicBezTo>
                <a:cubicBezTo>
                  <a:pt x="1695934" y="-50296"/>
                  <a:pt x="1783772" y="11404"/>
                  <a:pt x="1931005" y="0"/>
                </a:cubicBezTo>
                <a:lnTo>
                  <a:pt x="1931005" y="0"/>
                </a:lnTo>
                <a:cubicBezTo>
                  <a:pt x="2087507" y="-47450"/>
                  <a:pt x="2192787" y="1476"/>
                  <a:pt x="2452376" y="0"/>
                </a:cubicBezTo>
                <a:cubicBezTo>
                  <a:pt x="2711965" y="-1476"/>
                  <a:pt x="2778907" y="19703"/>
                  <a:pt x="2973748" y="0"/>
                </a:cubicBezTo>
                <a:cubicBezTo>
                  <a:pt x="3168589" y="-19703"/>
                  <a:pt x="3463562" y="58718"/>
                  <a:pt x="3610979" y="0"/>
                </a:cubicBezTo>
                <a:cubicBezTo>
                  <a:pt x="3758396" y="-58718"/>
                  <a:pt x="4038733" y="40700"/>
                  <a:pt x="4248211" y="0"/>
                </a:cubicBezTo>
                <a:cubicBezTo>
                  <a:pt x="4457689" y="-40700"/>
                  <a:pt x="4689090" y="17675"/>
                  <a:pt x="4827512" y="0"/>
                </a:cubicBezTo>
                <a:cubicBezTo>
                  <a:pt x="5106208" y="-36620"/>
                  <a:pt x="5359701" y="11464"/>
                  <a:pt x="5521734" y="0"/>
                </a:cubicBezTo>
                <a:cubicBezTo>
                  <a:pt x="5683767" y="-11464"/>
                  <a:pt x="5887352" y="22574"/>
                  <a:pt x="6100252" y="0"/>
                </a:cubicBezTo>
                <a:cubicBezTo>
                  <a:pt x="6313152" y="-22574"/>
                  <a:pt x="6397809" y="38642"/>
                  <a:pt x="6563066" y="0"/>
                </a:cubicBezTo>
                <a:cubicBezTo>
                  <a:pt x="6728323" y="-38642"/>
                  <a:pt x="6886803" y="15362"/>
                  <a:pt x="7025880" y="0"/>
                </a:cubicBezTo>
                <a:cubicBezTo>
                  <a:pt x="7164957" y="-15362"/>
                  <a:pt x="7361970" y="49184"/>
                  <a:pt x="7488695" y="0"/>
                </a:cubicBezTo>
                <a:cubicBezTo>
                  <a:pt x="7615421" y="-49184"/>
                  <a:pt x="7845194" y="33145"/>
                  <a:pt x="7951509" y="0"/>
                </a:cubicBezTo>
                <a:cubicBezTo>
                  <a:pt x="8057824" y="-33145"/>
                  <a:pt x="8255964" y="21375"/>
                  <a:pt x="8472175" y="0"/>
                </a:cubicBezTo>
                <a:cubicBezTo>
                  <a:pt x="8688386" y="-21375"/>
                  <a:pt x="8711112" y="11546"/>
                  <a:pt x="8934990" y="0"/>
                </a:cubicBezTo>
                <a:cubicBezTo>
                  <a:pt x="9158869" y="-11546"/>
                  <a:pt x="9327129" y="23621"/>
                  <a:pt x="9455656" y="0"/>
                </a:cubicBezTo>
                <a:cubicBezTo>
                  <a:pt x="9584183" y="-23621"/>
                  <a:pt x="9865696" y="44613"/>
                  <a:pt x="10092026" y="0"/>
                </a:cubicBezTo>
                <a:cubicBezTo>
                  <a:pt x="10318356" y="-44613"/>
                  <a:pt x="10361821" y="38671"/>
                  <a:pt x="10612692" y="0"/>
                </a:cubicBezTo>
                <a:cubicBezTo>
                  <a:pt x="11018092" y="-50695"/>
                  <a:pt x="11628980" y="450546"/>
                  <a:pt x="11586029" y="973337"/>
                </a:cubicBezTo>
                <a:cubicBezTo>
                  <a:pt x="11605056" y="1147792"/>
                  <a:pt x="11575644" y="1306847"/>
                  <a:pt x="11586029" y="1508658"/>
                </a:cubicBezTo>
                <a:cubicBezTo>
                  <a:pt x="11596414" y="1710469"/>
                  <a:pt x="11546458" y="1775996"/>
                  <a:pt x="11586029" y="1995313"/>
                </a:cubicBezTo>
                <a:cubicBezTo>
                  <a:pt x="11625600" y="2214630"/>
                  <a:pt x="11578268" y="2313854"/>
                  <a:pt x="11586029" y="2408969"/>
                </a:cubicBezTo>
                <a:cubicBezTo>
                  <a:pt x="11593790" y="2504084"/>
                  <a:pt x="11539817" y="2774261"/>
                  <a:pt x="11586029" y="2919957"/>
                </a:cubicBezTo>
                <a:cubicBezTo>
                  <a:pt x="11632241" y="3065653"/>
                  <a:pt x="11547647" y="3291260"/>
                  <a:pt x="11586029" y="3406612"/>
                </a:cubicBezTo>
                <a:lnTo>
                  <a:pt x="11586029" y="3406612"/>
                </a:lnTo>
                <a:cubicBezTo>
                  <a:pt x="11613482" y="3643049"/>
                  <a:pt x="11583733" y="3789979"/>
                  <a:pt x="11586029" y="3907870"/>
                </a:cubicBezTo>
                <a:cubicBezTo>
                  <a:pt x="11588325" y="4025761"/>
                  <a:pt x="11554675" y="4157865"/>
                  <a:pt x="11586029" y="4365330"/>
                </a:cubicBezTo>
                <a:cubicBezTo>
                  <a:pt x="11617383" y="4572795"/>
                  <a:pt x="11571081" y="4743644"/>
                  <a:pt x="11586029" y="4866588"/>
                </a:cubicBezTo>
                <a:cubicBezTo>
                  <a:pt x="11586029" y="4866579"/>
                  <a:pt x="11586031" y="4866574"/>
                  <a:pt x="11586029" y="4866569"/>
                </a:cubicBezTo>
                <a:cubicBezTo>
                  <a:pt x="11646718" y="5454595"/>
                  <a:pt x="11172637" y="5742368"/>
                  <a:pt x="10612692" y="5839906"/>
                </a:cubicBezTo>
                <a:cubicBezTo>
                  <a:pt x="10388420" y="5875991"/>
                  <a:pt x="10184177" y="5809760"/>
                  <a:pt x="10034174" y="5839906"/>
                </a:cubicBezTo>
                <a:cubicBezTo>
                  <a:pt x="9884171" y="5870052"/>
                  <a:pt x="9668118" y="5834153"/>
                  <a:pt x="9339952" y="5839906"/>
                </a:cubicBezTo>
                <a:cubicBezTo>
                  <a:pt x="9011786" y="5845659"/>
                  <a:pt x="8897896" y="5826767"/>
                  <a:pt x="8761434" y="5839906"/>
                </a:cubicBezTo>
                <a:cubicBezTo>
                  <a:pt x="8624972" y="5853045"/>
                  <a:pt x="8467689" y="5803694"/>
                  <a:pt x="8356472" y="5839906"/>
                </a:cubicBezTo>
                <a:cubicBezTo>
                  <a:pt x="8245255" y="5876118"/>
                  <a:pt x="8038211" y="5826181"/>
                  <a:pt x="7951509" y="5839906"/>
                </a:cubicBezTo>
                <a:cubicBezTo>
                  <a:pt x="7864807" y="5853631"/>
                  <a:pt x="7459013" y="5829015"/>
                  <a:pt x="7257288" y="5839906"/>
                </a:cubicBezTo>
                <a:cubicBezTo>
                  <a:pt x="7055563" y="5850797"/>
                  <a:pt x="6863446" y="5829683"/>
                  <a:pt x="6736621" y="5839906"/>
                </a:cubicBezTo>
                <a:cubicBezTo>
                  <a:pt x="6609796" y="5850129"/>
                  <a:pt x="6267835" y="5791409"/>
                  <a:pt x="6042400" y="5839906"/>
                </a:cubicBezTo>
                <a:cubicBezTo>
                  <a:pt x="5816965" y="5888403"/>
                  <a:pt x="5610476" y="5822282"/>
                  <a:pt x="5463882" y="5839906"/>
                </a:cubicBezTo>
                <a:cubicBezTo>
                  <a:pt x="5317288" y="5857530"/>
                  <a:pt x="5063138" y="5837964"/>
                  <a:pt x="4827512" y="5839906"/>
                </a:cubicBezTo>
                <a:cubicBezTo>
                  <a:pt x="4708033" y="5929304"/>
                  <a:pt x="4559254" y="5957254"/>
                  <a:pt x="4373738" y="6068636"/>
                </a:cubicBezTo>
                <a:cubicBezTo>
                  <a:pt x="4188221" y="6180017"/>
                  <a:pt x="4061665" y="6210323"/>
                  <a:pt x="3934446" y="6290065"/>
                </a:cubicBezTo>
                <a:cubicBezTo>
                  <a:pt x="3807227" y="6369807"/>
                  <a:pt x="3494507" y="6463758"/>
                  <a:pt x="3379297" y="6569894"/>
                </a:cubicBezTo>
                <a:cubicBezTo>
                  <a:pt x="3249470" y="6567367"/>
                  <a:pt x="3159713" y="6409659"/>
                  <a:pt x="2939982" y="6348464"/>
                </a:cubicBezTo>
                <a:cubicBezTo>
                  <a:pt x="2720250" y="6287270"/>
                  <a:pt x="2589860" y="6166801"/>
                  <a:pt x="2428252" y="6090535"/>
                </a:cubicBezTo>
                <a:cubicBezTo>
                  <a:pt x="2266644" y="6014269"/>
                  <a:pt x="2063898" y="5850955"/>
                  <a:pt x="1931005" y="5839906"/>
                </a:cubicBezTo>
                <a:cubicBezTo>
                  <a:pt x="1734057" y="5854661"/>
                  <a:pt x="1659852" y="5792932"/>
                  <a:pt x="1433018" y="5839906"/>
                </a:cubicBezTo>
                <a:cubicBezTo>
                  <a:pt x="1206184" y="5886880"/>
                  <a:pt x="1083599" y="5824839"/>
                  <a:pt x="973337" y="5839906"/>
                </a:cubicBezTo>
                <a:cubicBezTo>
                  <a:pt x="561747" y="5833250"/>
                  <a:pt x="61442" y="5257549"/>
                  <a:pt x="0" y="4866569"/>
                </a:cubicBezTo>
                <a:cubicBezTo>
                  <a:pt x="2" y="4866575"/>
                  <a:pt x="-1" y="4866585"/>
                  <a:pt x="0" y="4866588"/>
                </a:cubicBezTo>
                <a:cubicBezTo>
                  <a:pt x="-24623" y="4661178"/>
                  <a:pt x="52419" y="4598220"/>
                  <a:pt x="0" y="4350730"/>
                </a:cubicBezTo>
                <a:cubicBezTo>
                  <a:pt x="-52419" y="4103240"/>
                  <a:pt x="24955" y="4097450"/>
                  <a:pt x="0" y="3849471"/>
                </a:cubicBezTo>
                <a:cubicBezTo>
                  <a:pt x="-24955" y="3601492"/>
                  <a:pt x="27864" y="3513965"/>
                  <a:pt x="0" y="3406612"/>
                </a:cubicBezTo>
                <a:lnTo>
                  <a:pt x="0" y="3406612"/>
                </a:lnTo>
                <a:cubicBezTo>
                  <a:pt x="-32961" y="3300549"/>
                  <a:pt x="6830" y="3135229"/>
                  <a:pt x="0" y="2895624"/>
                </a:cubicBezTo>
                <a:cubicBezTo>
                  <a:pt x="-6830" y="2656019"/>
                  <a:pt x="12394" y="2621197"/>
                  <a:pt x="0" y="2481968"/>
                </a:cubicBezTo>
                <a:cubicBezTo>
                  <a:pt x="-12394" y="2342739"/>
                  <a:pt x="46498" y="2236238"/>
                  <a:pt x="0" y="2068311"/>
                </a:cubicBezTo>
                <a:cubicBezTo>
                  <a:pt x="-46498" y="1900384"/>
                  <a:pt x="23816" y="1767887"/>
                  <a:pt x="0" y="1532990"/>
                </a:cubicBezTo>
                <a:cubicBezTo>
                  <a:pt x="-23816" y="1298093"/>
                  <a:pt x="59513" y="1205473"/>
                  <a:pt x="0" y="973337"/>
                </a:cubicBezTo>
                <a:close/>
              </a:path>
              <a:path w="11586029" h="5839906" stroke="0" extrusionOk="0">
                <a:moveTo>
                  <a:pt x="0" y="973337"/>
                </a:moveTo>
                <a:cubicBezTo>
                  <a:pt x="-17657" y="424887"/>
                  <a:pt x="362049" y="27672"/>
                  <a:pt x="973337" y="0"/>
                </a:cubicBezTo>
                <a:cubicBezTo>
                  <a:pt x="1156340" y="-37537"/>
                  <a:pt x="1364387" y="48563"/>
                  <a:pt x="1471324" y="0"/>
                </a:cubicBezTo>
                <a:cubicBezTo>
                  <a:pt x="1578261" y="-48563"/>
                  <a:pt x="1708910" y="51734"/>
                  <a:pt x="1931005" y="0"/>
                </a:cubicBezTo>
                <a:lnTo>
                  <a:pt x="1931005" y="0"/>
                </a:lnTo>
                <a:cubicBezTo>
                  <a:pt x="2089056" y="-22191"/>
                  <a:pt x="2196892" y="46490"/>
                  <a:pt x="2452376" y="0"/>
                </a:cubicBezTo>
                <a:cubicBezTo>
                  <a:pt x="2707860" y="-46490"/>
                  <a:pt x="2918629" y="60404"/>
                  <a:pt x="3089608" y="0"/>
                </a:cubicBezTo>
                <a:cubicBezTo>
                  <a:pt x="3260587" y="-60404"/>
                  <a:pt x="3443687" y="46173"/>
                  <a:pt x="3610979" y="0"/>
                </a:cubicBezTo>
                <a:cubicBezTo>
                  <a:pt x="3778271" y="-46173"/>
                  <a:pt x="4009848" y="38393"/>
                  <a:pt x="4248211" y="0"/>
                </a:cubicBezTo>
                <a:cubicBezTo>
                  <a:pt x="4486574" y="-38393"/>
                  <a:pt x="4657057" y="38804"/>
                  <a:pt x="4827512" y="0"/>
                </a:cubicBezTo>
                <a:cubicBezTo>
                  <a:pt x="5109987" y="-41038"/>
                  <a:pt x="5247480" y="25572"/>
                  <a:pt x="5406030" y="0"/>
                </a:cubicBezTo>
                <a:cubicBezTo>
                  <a:pt x="5564580" y="-25572"/>
                  <a:pt x="5850063" y="56875"/>
                  <a:pt x="5984548" y="0"/>
                </a:cubicBezTo>
                <a:cubicBezTo>
                  <a:pt x="6119033" y="-56875"/>
                  <a:pt x="6395903" y="14156"/>
                  <a:pt x="6620918" y="0"/>
                </a:cubicBezTo>
                <a:cubicBezTo>
                  <a:pt x="6845933" y="-14156"/>
                  <a:pt x="6853876" y="13262"/>
                  <a:pt x="7025880" y="0"/>
                </a:cubicBezTo>
                <a:cubicBezTo>
                  <a:pt x="7197884" y="-13262"/>
                  <a:pt x="7396975" y="54575"/>
                  <a:pt x="7604398" y="0"/>
                </a:cubicBezTo>
                <a:cubicBezTo>
                  <a:pt x="7811821" y="-54575"/>
                  <a:pt x="7999402" y="38216"/>
                  <a:pt x="8182916" y="0"/>
                </a:cubicBezTo>
                <a:cubicBezTo>
                  <a:pt x="8366430" y="-38216"/>
                  <a:pt x="8595357" y="62728"/>
                  <a:pt x="8761434" y="0"/>
                </a:cubicBezTo>
                <a:cubicBezTo>
                  <a:pt x="8927511" y="-62728"/>
                  <a:pt x="9147798" y="65489"/>
                  <a:pt x="9397804" y="0"/>
                </a:cubicBezTo>
                <a:cubicBezTo>
                  <a:pt x="9647810" y="-65489"/>
                  <a:pt x="9728581" y="17836"/>
                  <a:pt x="10034174" y="0"/>
                </a:cubicBezTo>
                <a:cubicBezTo>
                  <a:pt x="10339767" y="-17836"/>
                  <a:pt x="10369247" y="20269"/>
                  <a:pt x="10612692" y="0"/>
                </a:cubicBezTo>
                <a:cubicBezTo>
                  <a:pt x="11287625" y="22318"/>
                  <a:pt x="11559410" y="436874"/>
                  <a:pt x="11586029" y="973337"/>
                </a:cubicBezTo>
                <a:cubicBezTo>
                  <a:pt x="11609913" y="1170894"/>
                  <a:pt x="11534232" y="1196562"/>
                  <a:pt x="11586029" y="1411327"/>
                </a:cubicBezTo>
                <a:cubicBezTo>
                  <a:pt x="11637826" y="1626092"/>
                  <a:pt x="11543559" y="1653629"/>
                  <a:pt x="11586029" y="1873649"/>
                </a:cubicBezTo>
                <a:cubicBezTo>
                  <a:pt x="11628499" y="2093669"/>
                  <a:pt x="11542809" y="2175650"/>
                  <a:pt x="11586029" y="2311638"/>
                </a:cubicBezTo>
                <a:cubicBezTo>
                  <a:pt x="11629249" y="2447626"/>
                  <a:pt x="11525057" y="2696526"/>
                  <a:pt x="11586029" y="2822626"/>
                </a:cubicBezTo>
                <a:cubicBezTo>
                  <a:pt x="11647001" y="2948726"/>
                  <a:pt x="11532633" y="3168861"/>
                  <a:pt x="11586029" y="3406612"/>
                </a:cubicBezTo>
                <a:lnTo>
                  <a:pt x="11586029" y="3406612"/>
                </a:lnTo>
                <a:cubicBezTo>
                  <a:pt x="11614135" y="3607507"/>
                  <a:pt x="11555429" y="3682162"/>
                  <a:pt x="11586029" y="3893271"/>
                </a:cubicBezTo>
                <a:cubicBezTo>
                  <a:pt x="11616629" y="4104380"/>
                  <a:pt x="11552751" y="4219512"/>
                  <a:pt x="11586029" y="4350730"/>
                </a:cubicBezTo>
                <a:cubicBezTo>
                  <a:pt x="11619307" y="4481948"/>
                  <a:pt x="11556504" y="4759673"/>
                  <a:pt x="11586029" y="4866588"/>
                </a:cubicBezTo>
                <a:cubicBezTo>
                  <a:pt x="11586027" y="4866583"/>
                  <a:pt x="11586031" y="4866575"/>
                  <a:pt x="11586029" y="4866569"/>
                </a:cubicBezTo>
                <a:cubicBezTo>
                  <a:pt x="11539248" y="5256806"/>
                  <a:pt x="11277955" y="5743983"/>
                  <a:pt x="10612692" y="5839906"/>
                </a:cubicBezTo>
                <a:cubicBezTo>
                  <a:pt x="10444018" y="5844687"/>
                  <a:pt x="10117772" y="5816677"/>
                  <a:pt x="9976322" y="5839906"/>
                </a:cubicBezTo>
                <a:cubicBezTo>
                  <a:pt x="9834872" y="5863135"/>
                  <a:pt x="9475897" y="5824500"/>
                  <a:pt x="9339952" y="5839906"/>
                </a:cubicBezTo>
                <a:cubicBezTo>
                  <a:pt x="9204007" y="5855312"/>
                  <a:pt x="8862808" y="5814220"/>
                  <a:pt x="8645731" y="5839906"/>
                </a:cubicBezTo>
                <a:cubicBezTo>
                  <a:pt x="8428654" y="5865592"/>
                  <a:pt x="8300245" y="5780354"/>
                  <a:pt x="8125065" y="5839906"/>
                </a:cubicBezTo>
                <a:cubicBezTo>
                  <a:pt x="7949885" y="5899458"/>
                  <a:pt x="7758257" y="5782145"/>
                  <a:pt x="7430843" y="5839906"/>
                </a:cubicBezTo>
                <a:cubicBezTo>
                  <a:pt x="7103429" y="5897667"/>
                  <a:pt x="7081335" y="5788822"/>
                  <a:pt x="6968029" y="5839906"/>
                </a:cubicBezTo>
                <a:cubicBezTo>
                  <a:pt x="6854723" y="5890990"/>
                  <a:pt x="6693706" y="5825281"/>
                  <a:pt x="6563066" y="5839906"/>
                </a:cubicBezTo>
                <a:cubicBezTo>
                  <a:pt x="6432426" y="5854531"/>
                  <a:pt x="6247642" y="5838400"/>
                  <a:pt x="6158103" y="5839906"/>
                </a:cubicBezTo>
                <a:cubicBezTo>
                  <a:pt x="6068564" y="5841412"/>
                  <a:pt x="5650190" y="5824856"/>
                  <a:pt x="5521734" y="5839906"/>
                </a:cubicBezTo>
                <a:cubicBezTo>
                  <a:pt x="5393278" y="5854956"/>
                  <a:pt x="5146790" y="5804234"/>
                  <a:pt x="4827512" y="5839906"/>
                </a:cubicBezTo>
                <a:cubicBezTo>
                  <a:pt x="4646324" y="5953456"/>
                  <a:pt x="4478342" y="6004496"/>
                  <a:pt x="4344774" y="6083235"/>
                </a:cubicBezTo>
                <a:cubicBezTo>
                  <a:pt x="4211206" y="6161974"/>
                  <a:pt x="4005502" y="6204661"/>
                  <a:pt x="3862035" y="6326565"/>
                </a:cubicBezTo>
                <a:cubicBezTo>
                  <a:pt x="3718568" y="6448469"/>
                  <a:pt x="3504757" y="6501246"/>
                  <a:pt x="3379297" y="6569894"/>
                </a:cubicBezTo>
                <a:cubicBezTo>
                  <a:pt x="3155899" y="6472922"/>
                  <a:pt x="3099491" y="6370116"/>
                  <a:pt x="2896533" y="6326565"/>
                </a:cubicBezTo>
                <a:cubicBezTo>
                  <a:pt x="2693575" y="6283014"/>
                  <a:pt x="2660772" y="6150201"/>
                  <a:pt x="2399286" y="6075935"/>
                </a:cubicBezTo>
                <a:cubicBezTo>
                  <a:pt x="2137800" y="6001670"/>
                  <a:pt x="2063572" y="5857265"/>
                  <a:pt x="1931005" y="5839906"/>
                </a:cubicBezTo>
                <a:cubicBezTo>
                  <a:pt x="1765772" y="5863520"/>
                  <a:pt x="1628137" y="5792418"/>
                  <a:pt x="1452171" y="5839906"/>
                </a:cubicBezTo>
                <a:cubicBezTo>
                  <a:pt x="1276205" y="5887394"/>
                  <a:pt x="1131895" y="5802418"/>
                  <a:pt x="973337" y="5839906"/>
                </a:cubicBezTo>
                <a:cubicBezTo>
                  <a:pt x="482120" y="5803439"/>
                  <a:pt x="101539" y="5396248"/>
                  <a:pt x="0" y="4866569"/>
                </a:cubicBezTo>
                <a:cubicBezTo>
                  <a:pt x="2" y="4866576"/>
                  <a:pt x="-1" y="4866583"/>
                  <a:pt x="0" y="4866588"/>
                </a:cubicBezTo>
                <a:cubicBezTo>
                  <a:pt x="-32608" y="4756401"/>
                  <a:pt x="34137" y="4496039"/>
                  <a:pt x="0" y="4365330"/>
                </a:cubicBezTo>
                <a:cubicBezTo>
                  <a:pt x="-34137" y="4234621"/>
                  <a:pt x="14615" y="4025724"/>
                  <a:pt x="0" y="3878671"/>
                </a:cubicBezTo>
                <a:cubicBezTo>
                  <a:pt x="-14615" y="3731618"/>
                  <a:pt x="20028" y="3531373"/>
                  <a:pt x="0" y="3406612"/>
                </a:cubicBezTo>
                <a:lnTo>
                  <a:pt x="0" y="3406612"/>
                </a:lnTo>
                <a:cubicBezTo>
                  <a:pt x="-26898" y="3232459"/>
                  <a:pt x="8073" y="3030553"/>
                  <a:pt x="0" y="2919957"/>
                </a:cubicBezTo>
                <a:cubicBezTo>
                  <a:pt x="-8073" y="2809362"/>
                  <a:pt x="49242" y="2650908"/>
                  <a:pt x="0" y="2384637"/>
                </a:cubicBezTo>
                <a:cubicBezTo>
                  <a:pt x="-49242" y="2118366"/>
                  <a:pt x="27698" y="2030885"/>
                  <a:pt x="0" y="1873649"/>
                </a:cubicBezTo>
                <a:cubicBezTo>
                  <a:pt x="-27698" y="1716413"/>
                  <a:pt x="37356" y="1535867"/>
                  <a:pt x="0" y="1435659"/>
                </a:cubicBezTo>
                <a:cubicBezTo>
                  <a:pt x="-37356" y="1335451"/>
                  <a:pt x="14414" y="1143376"/>
                  <a:pt x="0" y="973337"/>
                </a:cubicBezTo>
                <a:close/>
              </a:path>
            </a:pathLst>
          </a:custGeom>
          <a:solidFill>
            <a:srgbClr val="58C13A"/>
          </a:solidFill>
          <a:ln w="47625">
            <a:solidFill>
              <a:srgbClr val="4E58E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C5065-362E-99B2-333A-7B4BBC17D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2928" y="1375437"/>
            <a:ext cx="10769600" cy="4502849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239DA-5A42-D7F1-5FC2-CCF47AC40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241" y="575100"/>
            <a:ext cx="10769600" cy="64650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200779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.4">
    <p:bg>
      <p:bgPr>
        <a:solidFill>
          <a:srgbClr val="00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B49A9D2-7016-736D-6B31-F2B233AAAC3E}"/>
              </a:ext>
            </a:extLst>
          </p:cNvPr>
          <p:cNvSpPr/>
          <p:nvPr userDrawn="1"/>
        </p:nvSpPr>
        <p:spPr>
          <a:xfrm>
            <a:off x="302985" y="163286"/>
            <a:ext cx="11586029" cy="5839906"/>
          </a:xfrm>
          <a:custGeom>
            <a:avLst/>
            <a:gdLst>
              <a:gd name="connsiteX0" fmla="*/ 0 w 11586029"/>
              <a:gd name="connsiteY0" fmla="*/ 973337 h 5839906"/>
              <a:gd name="connsiteX1" fmla="*/ 973337 w 11586029"/>
              <a:gd name="connsiteY1" fmla="*/ 0 h 5839906"/>
              <a:gd name="connsiteX2" fmla="*/ 1461748 w 11586029"/>
              <a:gd name="connsiteY2" fmla="*/ 0 h 5839906"/>
              <a:gd name="connsiteX3" fmla="*/ 1931005 w 11586029"/>
              <a:gd name="connsiteY3" fmla="*/ 0 h 5839906"/>
              <a:gd name="connsiteX4" fmla="*/ 1931005 w 11586029"/>
              <a:gd name="connsiteY4" fmla="*/ 0 h 5839906"/>
              <a:gd name="connsiteX5" fmla="*/ 2452376 w 11586029"/>
              <a:gd name="connsiteY5" fmla="*/ 0 h 5839906"/>
              <a:gd name="connsiteX6" fmla="*/ 2973748 w 11586029"/>
              <a:gd name="connsiteY6" fmla="*/ 0 h 5839906"/>
              <a:gd name="connsiteX7" fmla="*/ 3610979 w 11586029"/>
              <a:gd name="connsiteY7" fmla="*/ 0 h 5839906"/>
              <a:gd name="connsiteX8" fmla="*/ 4248211 w 11586029"/>
              <a:gd name="connsiteY8" fmla="*/ 0 h 5839906"/>
              <a:gd name="connsiteX9" fmla="*/ 4827512 w 11586029"/>
              <a:gd name="connsiteY9" fmla="*/ 0 h 5839906"/>
              <a:gd name="connsiteX10" fmla="*/ 5521734 w 11586029"/>
              <a:gd name="connsiteY10" fmla="*/ 0 h 5839906"/>
              <a:gd name="connsiteX11" fmla="*/ 6100252 w 11586029"/>
              <a:gd name="connsiteY11" fmla="*/ 0 h 5839906"/>
              <a:gd name="connsiteX12" fmla="*/ 6563066 w 11586029"/>
              <a:gd name="connsiteY12" fmla="*/ 0 h 5839906"/>
              <a:gd name="connsiteX13" fmla="*/ 7025880 w 11586029"/>
              <a:gd name="connsiteY13" fmla="*/ 0 h 5839906"/>
              <a:gd name="connsiteX14" fmla="*/ 7488695 w 11586029"/>
              <a:gd name="connsiteY14" fmla="*/ 0 h 5839906"/>
              <a:gd name="connsiteX15" fmla="*/ 7951509 w 11586029"/>
              <a:gd name="connsiteY15" fmla="*/ 0 h 5839906"/>
              <a:gd name="connsiteX16" fmla="*/ 8472175 w 11586029"/>
              <a:gd name="connsiteY16" fmla="*/ 0 h 5839906"/>
              <a:gd name="connsiteX17" fmla="*/ 8934990 w 11586029"/>
              <a:gd name="connsiteY17" fmla="*/ 0 h 5839906"/>
              <a:gd name="connsiteX18" fmla="*/ 9455656 w 11586029"/>
              <a:gd name="connsiteY18" fmla="*/ 0 h 5839906"/>
              <a:gd name="connsiteX19" fmla="*/ 10092026 w 11586029"/>
              <a:gd name="connsiteY19" fmla="*/ 0 h 5839906"/>
              <a:gd name="connsiteX20" fmla="*/ 10612692 w 11586029"/>
              <a:gd name="connsiteY20" fmla="*/ 0 h 5839906"/>
              <a:gd name="connsiteX21" fmla="*/ 11586029 w 11586029"/>
              <a:gd name="connsiteY21" fmla="*/ 973337 h 5839906"/>
              <a:gd name="connsiteX22" fmla="*/ 11586029 w 11586029"/>
              <a:gd name="connsiteY22" fmla="*/ 1508658 h 5839906"/>
              <a:gd name="connsiteX23" fmla="*/ 11586029 w 11586029"/>
              <a:gd name="connsiteY23" fmla="*/ 1995313 h 5839906"/>
              <a:gd name="connsiteX24" fmla="*/ 11586029 w 11586029"/>
              <a:gd name="connsiteY24" fmla="*/ 2408969 h 5839906"/>
              <a:gd name="connsiteX25" fmla="*/ 11586029 w 11586029"/>
              <a:gd name="connsiteY25" fmla="*/ 2919957 h 5839906"/>
              <a:gd name="connsiteX26" fmla="*/ 11586029 w 11586029"/>
              <a:gd name="connsiteY26" fmla="*/ 3406612 h 5839906"/>
              <a:gd name="connsiteX27" fmla="*/ 11586029 w 11586029"/>
              <a:gd name="connsiteY27" fmla="*/ 3406612 h 5839906"/>
              <a:gd name="connsiteX28" fmla="*/ 11586029 w 11586029"/>
              <a:gd name="connsiteY28" fmla="*/ 3907870 h 5839906"/>
              <a:gd name="connsiteX29" fmla="*/ 11586029 w 11586029"/>
              <a:gd name="connsiteY29" fmla="*/ 4365330 h 5839906"/>
              <a:gd name="connsiteX30" fmla="*/ 11586029 w 11586029"/>
              <a:gd name="connsiteY30" fmla="*/ 4866588 h 5839906"/>
              <a:gd name="connsiteX31" fmla="*/ 11586029 w 11586029"/>
              <a:gd name="connsiteY31" fmla="*/ 4866569 h 5839906"/>
              <a:gd name="connsiteX32" fmla="*/ 10612692 w 11586029"/>
              <a:gd name="connsiteY32" fmla="*/ 5839906 h 5839906"/>
              <a:gd name="connsiteX33" fmla="*/ 10034174 w 11586029"/>
              <a:gd name="connsiteY33" fmla="*/ 5839906 h 5839906"/>
              <a:gd name="connsiteX34" fmla="*/ 9339952 w 11586029"/>
              <a:gd name="connsiteY34" fmla="*/ 5839906 h 5839906"/>
              <a:gd name="connsiteX35" fmla="*/ 8761434 w 11586029"/>
              <a:gd name="connsiteY35" fmla="*/ 5839906 h 5839906"/>
              <a:gd name="connsiteX36" fmla="*/ 8356472 w 11586029"/>
              <a:gd name="connsiteY36" fmla="*/ 5839906 h 5839906"/>
              <a:gd name="connsiteX37" fmla="*/ 7951509 w 11586029"/>
              <a:gd name="connsiteY37" fmla="*/ 5839906 h 5839906"/>
              <a:gd name="connsiteX38" fmla="*/ 7257288 w 11586029"/>
              <a:gd name="connsiteY38" fmla="*/ 5839906 h 5839906"/>
              <a:gd name="connsiteX39" fmla="*/ 6736621 w 11586029"/>
              <a:gd name="connsiteY39" fmla="*/ 5839906 h 5839906"/>
              <a:gd name="connsiteX40" fmla="*/ 6042400 w 11586029"/>
              <a:gd name="connsiteY40" fmla="*/ 5839906 h 5839906"/>
              <a:gd name="connsiteX41" fmla="*/ 5463882 w 11586029"/>
              <a:gd name="connsiteY41" fmla="*/ 5839906 h 5839906"/>
              <a:gd name="connsiteX42" fmla="*/ 4827512 w 11586029"/>
              <a:gd name="connsiteY42" fmla="*/ 5839906 h 5839906"/>
              <a:gd name="connsiteX43" fmla="*/ 4373738 w 11586029"/>
              <a:gd name="connsiteY43" fmla="*/ 6068636 h 5839906"/>
              <a:gd name="connsiteX44" fmla="*/ 3934446 w 11586029"/>
              <a:gd name="connsiteY44" fmla="*/ 6290065 h 5839906"/>
              <a:gd name="connsiteX45" fmla="*/ 3379297 w 11586029"/>
              <a:gd name="connsiteY45" fmla="*/ 6569894 h 5839906"/>
              <a:gd name="connsiteX46" fmla="*/ 2939982 w 11586029"/>
              <a:gd name="connsiteY46" fmla="*/ 6348464 h 5839906"/>
              <a:gd name="connsiteX47" fmla="*/ 2428252 w 11586029"/>
              <a:gd name="connsiteY47" fmla="*/ 6090535 h 5839906"/>
              <a:gd name="connsiteX48" fmla="*/ 1931005 w 11586029"/>
              <a:gd name="connsiteY48" fmla="*/ 5839906 h 5839906"/>
              <a:gd name="connsiteX49" fmla="*/ 1433018 w 11586029"/>
              <a:gd name="connsiteY49" fmla="*/ 5839906 h 5839906"/>
              <a:gd name="connsiteX50" fmla="*/ 973337 w 11586029"/>
              <a:gd name="connsiteY50" fmla="*/ 5839906 h 5839906"/>
              <a:gd name="connsiteX51" fmla="*/ 0 w 11586029"/>
              <a:gd name="connsiteY51" fmla="*/ 4866569 h 5839906"/>
              <a:gd name="connsiteX52" fmla="*/ 0 w 11586029"/>
              <a:gd name="connsiteY52" fmla="*/ 4866588 h 5839906"/>
              <a:gd name="connsiteX53" fmla="*/ 0 w 11586029"/>
              <a:gd name="connsiteY53" fmla="*/ 4350730 h 5839906"/>
              <a:gd name="connsiteX54" fmla="*/ 0 w 11586029"/>
              <a:gd name="connsiteY54" fmla="*/ 3849471 h 5839906"/>
              <a:gd name="connsiteX55" fmla="*/ 0 w 11586029"/>
              <a:gd name="connsiteY55" fmla="*/ 3406612 h 5839906"/>
              <a:gd name="connsiteX56" fmla="*/ 0 w 11586029"/>
              <a:gd name="connsiteY56" fmla="*/ 3406612 h 5839906"/>
              <a:gd name="connsiteX57" fmla="*/ 0 w 11586029"/>
              <a:gd name="connsiteY57" fmla="*/ 2895624 h 5839906"/>
              <a:gd name="connsiteX58" fmla="*/ 0 w 11586029"/>
              <a:gd name="connsiteY58" fmla="*/ 2481968 h 5839906"/>
              <a:gd name="connsiteX59" fmla="*/ 0 w 11586029"/>
              <a:gd name="connsiteY59" fmla="*/ 2068311 h 5839906"/>
              <a:gd name="connsiteX60" fmla="*/ 0 w 11586029"/>
              <a:gd name="connsiteY60" fmla="*/ 1532990 h 5839906"/>
              <a:gd name="connsiteX61" fmla="*/ 0 w 11586029"/>
              <a:gd name="connsiteY61" fmla="*/ 973337 h 583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586029" h="5839906" fill="none" extrusionOk="0">
                <a:moveTo>
                  <a:pt x="0" y="973337"/>
                </a:moveTo>
                <a:cubicBezTo>
                  <a:pt x="123374" y="454783"/>
                  <a:pt x="488497" y="80883"/>
                  <a:pt x="973337" y="0"/>
                </a:cubicBezTo>
                <a:cubicBezTo>
                  <a:pt x="1179801" y="-27852"/>
                  <a:pt x="1227562" y="50296"/>
                  <a:pt x="1461748" y="0"/>
                </a:cubicBezTo>
                <a:cubicBezTo>
                  <a:pt x="1695934" y="-50296"/>
                  <a:pt x="1783772" y="11404"/>
                  <a:pt x="1931005" y="0"/>
                </a:cubicBezTo>
                <a:lnTo>
                  <a:pt x="1931005" y="0"/>
                </a:lnTo>
                <a:cubicBezTo>
                  <a:pt x="2087507" y="-47450"/>
                  <a:pt x="2192787" y="1476"/>
                  <a:pt x="2452376" y="0"/>
                </a:cubicBezTo>
                <a:cubicBezTo>
                  <a:pt x="2711965" y="-1476"/>
                  <a:pt x="2778907" y="19703"/>
                  <a:pt x="2973748" y="0"/>
                </a:cubicBezTo>
                <a:cubicBezTo>
                  <a:pt x="3168589" y="-19703"/>
                  <a:pt x="3463562" y="58718"/>
                  <a:pt x="3610979" y="0"/>
                </a:cubicBezTo>
                <a:cubicBezTo>
                  <a:pt x="3758396" y="-58718"/>
                  <a:pt x="4038733" y="40700"/>
                  <a:pt x="4248211" y="0"/>
                </a:cubicBezTo>
                <a:cubicBezTo>
                  <a:pt x="4457689" y="-40700"/>
                  <a:pt x="4689090" y="17675"/>
                  <a:pt x="4827512" y="0"/>
                </a:cubicBezTo>
                <a:cubicBezTo>
                  <a:pt x="5106208" y="-36620"/>
                  <a:pt x="5359701" y="11464"/>
                  <a:pt x="5521734" y="0"/>
                </a:cubicBezTo>
                <a:cubicBezTo>
                  <a:pt x="5683767" y="-11464"/>
                  <a:pt x="5887352" y="22574"/>
                  <a:pt x="6100252" y="0"/>
                </a:cubicBezTo>
                <a:cubicBezTo>
                  <a:pt x="6313152" y="-22574"/>
                  <a:pt x="6397809" y="38642"/>
                  <a:pt x="6563066" y="0"/>
                </a:cubicBezTo>
                <a:cubicBezTo>
                  <a:pt x="6728323" y="-38642"/>
                  <a:pt x="6886803" y="15362"/>
                  <a:pt x="7025880" y="0"/>
                </a:cubicBezTo>
                <a:cubicBezTo>
                  <a:pt x="7164957" y="-15362"/>
                  <a:pt x="7361970" y="49184"/>
                  <a:pt x="7488695" y="0"/>
                </a:cubicBezTo>
                <a:cubicBezTo>
                  <a:pt x="7615421" y="-49184"/>
                  <a:pt x="7845194" y="33145"/>
                  <a:pt x="7951509" y="0"/>
                </a:cubicBezTo>
                <a:cubicBezTo>
                  <a:pt x="8057824" y="-33145"/>
                  <a:pt x="8255964" y="21375"/>
                  <a:pt x="8472175" y="0"/>
                </a:cubicBezTo>
                <a:cubicBezTo>
                  <a:pt x="8688386" y="-21375"/>
                  <a:pt x="8711112" y="11546"/>
                  <a:pt x="8934990" y="0"/>
                </a:cubicBezTo>
                <a:cubicBezTo>
                  <a:pt x="9158869" y="-11546"/>
                  <a:pt x="9327129" y="23621"/>
                  <a:pt x="9455656" y="0"/>
                </a:cubicBezTo>
                <a:cubicBezTo>
                  <a:pt x="9584183" y="-23621"/>
                  <a:pt x="9865696" y="44613"/>
                  <a:pt x="10092026" y="0"/>
                </a:cubicBezTo>
                <a:cubicBezTo>
                  <a:pt x="10318356" y="-44613"/>
                  <a:pt x="10361821" y="38671"/>
                  <a:pt x="10612692" y="0"/>
                </a:cubicBezTo>
                <a:cubicBezTo>
                  <a:pt x="11018092" y="-50695"/>
                  <a:pt x="11628980" y="450546"/>
                  <a:pt x="11586029" y="973337"/>
                </a:cubicBezTo>
                <a:cubicBezTo>
                  <a:pt x="11605056" y="1147792"/>
                  <a:pt x="11575644" y="1306847"/>
                  <a:pt x="11586029" y="1508658"/>
                </a:cubicBezTo>
                <a:cubicBezTo>
                  <a:pt x="11596414" y="1710469"/>
                  <a:pt x="11546458" y="1775996"/>
                  <a:pt x="11586029" y="1995313"/>
                </a:cubicBezTo>
                <a:cubicBezTo>
                  <a:pt x="11625600" y="2214630"/>
                  <a:pt x="11578268" y="2313854"/>
                  <a:pt x="11586029" y="2408969"/>
                </a:cubicBezTo>
                <a:cubicBezTo>
                  <a:pt x="11593790" y="2504084"/>
                  <a:pt x="11539817" y="2774261"/>
                  <a:pt x="11586029" y="2919957"/>
                </a:cubicBezTo>
                <a:cubicBezTo>
                  <a:pt x="11632241" y="3065653"/>
                  <a:pt x="11547647" y="3291260"/>
                  <a:pt x="11586029" y="3406612"/>
                </a:cubicBezTo>
                <a:lnTo>
                  <a:pt x="11586029" y="3406612"/>
                </a:lnTo>
                <a:cubicBezTo>
                  <a:pt x="11613482" y="3643049"/>
                  <a:pt x="11583733" y="3789979"/>
                  <a:pt x="11586029" y="3907870"/>
                </a:cubicBezTo>
                <a:cubicBezTo>
                  <a:pt x="11588325" y="4025761"/>
                  <a:pt x="11554675" y="4157865"/>
                  <a:pt x="11586029" y="4365330"/>
                </a:cubicBezTo>
                <a:cubicBezTo>
                  <a:pt x="11617383" y="4572795"/>
                  <a:pt x="11571081" y="4743644"/>
                  <a:pt x="11586029" y="4866588"/>
                </a:cubicBezTo>
                <a:cubicBezTo>
                  <a:pt x="11586029" y="4866579"/>
                  <a:pt x="11586031" y="4866574"/>
                  <a:pt x="11586029" y="4866569"/>
                </a:cubicBezTo>
                <a:cubicBezTo>
                  <a:pt x="11646718" y="5454595"/>
                  <a:pt x="11172637" y="5742368"/>
                  <a:pt x="10612692" y="5839906"/>
                </a:cubicBezTo>
                <a:cubicBezTo>
                  <a:pt x="10388420" y="5875991"/>
                  <a:pt x="10184177" y="5809760"/>
                  <a:pt x="10034174" y="5839906"/>
                </a:cubicBezTo>
                <a:cubicBezTo>
                  <a:pt x="9884171" y="5870052"/>
                  <a:pt x="9668118" y="5834153"/>
                  <a:pt x="9339952" y="5839906"/>
                </a:cubicBezTo>
                <a:cubicBezTo>
                  <a:pt x="9011786" y="5845659"/>
                  <a:pt x="8897896" y="5826767"/>
                  <a:pt x="8761434" y="5839906"/>
                </a:cubicBezTo>
                <a:cubicBezTo>
                  <a:pt x="8624972" y="5853045"/>
                  <a:pt x="8467689" y="5803694"/>
                  <a:pt x="8356472" y="5839906"/>
                </a:cubicBezTo>
                <a:cubicBezTo>
                  <a:pt x="8245255" y="5876118"/>
                  <a:pt x="8038211" y="5826181"/>
                  <a:pt x="7951509" y="5839906"/>
                </a:cubicBezTo>
                <a:cubicBezTo>
                  <a:pt x="7864807" y="5853631"/>
                  <a:pt x="7459013" y="5829015"/>
                  <a:pt x="7257288" y="5839906"/>
                </a:cubicBezTo>
                <a:cubicBezTo>
                  <a:pt x="7055563" y="5850797"/>
                  <a:pt x="6863446" y="5829683"/>
                  <a:pt x="6736621" y="5839906"/>
                </a:cubicBezTo>
                <a:cubicBezTo>
                  <a:pt x="6609796" y="5850129"/>
                  <a:pt x="6267835" y="5791409"/>
                  <a:pt x="6042400" y="5839906"/>
                </a:cubicBezTo>
                <a:cubicBezTo>
                  <a:pt x="5816965" y="5888403"/>
                  <a:pt x="5610476" y="5822282"/>
                  <a:pt x="5463882" y="5839906"/>
                </a:cubicBezTo>
                <a:cubicBezTo>
                  <a:pt x="5317288" y="5857530"/>
                  <a:pt x="5063138" y="5837964"/>
                  <a:pt x="4827512" y="5839906"/>
                </a:cubicBezTo>
                <a:cubicBezTo>
                  <a:pt x="4708033" y="5929304"/>
                  <a:pt x="4559254" y="5957254"/>
                  <a:pt x="4373738" y="6068636"/>
                </a:cubicBezTo>
                <a:cubicBezTo>
                  <a:pt x="4188221" y="6180017"/>
                  <a:pt x="4061665" y="6210323"/>
                  <a:pt x="3934446" y="6290065"/>
                </a:cubicBezTo>
                <a:cubicBezTo>
                  <a:pt x="3807227" y="6369807"/>
                  <a:pt x="3494507" y="6463758"/>
                  <a:pt x="3379297" y="6569894"/>
                </a:cubicBezTo>
                <a:cubicBezTo>
                  <a:pt x="3249470" y="6567367"/>
                  <a:pt x="3159713" y="6409659"/>
                  <a:pt x="2939982" y="6348464"/>
                </a:cubicBezTo>
                <a:cubicBezTo>
                  <a:pt x="2720250" y="6287270"/>
                  <a:pt x="2589860" y="6166801"/>
                  <a:pt x="2428252" y="6090535"/>
                </a:cubicBezTo>
                <a:cubicBezTo>
                  <a:pt x="2266644" y="6014269"/>
                  <a:pt x="2063898" y="5850955"/>
                  <a:pt x="1931005" y="5839906"/>
                </a:cubicBezTo>
                <a:cubicBezTo>
                  <a:pt x="1734057" y="5854661"/>
                  <a:pt x="1659852" y="5792932"/>
                  <a:pt x="1433018" y="5839906"/>
                </a:cubicBezTo>
                <a:cubicBezTo>
                  <a:pt x="1206184" y="5886880"/>
                  <a:pt x="1083599" y="5824839"/>
                  <a:pt x="973337" y="5839906"/>
                </a:cubicBezTo>
                <a:cubicBezTo>
                  <a:pt x="561747" y="5833250"/>
                  <a:pt x="61442" y="5257549"/>
                  <a:pt x="0" y="4866569"/>
                </a:cubicBezTo>
                <a:cubicBezTo>
                  <a:pt x="2" y="4866575"/>
                  <a:pt x="-1" y="4866585"/>
                  <a:pt x="0" y="4866588"/>
                </a:cubicBezTo>
                <a:cubicBezTo>
                  <a:pt x="-24623" y="4661178"/>
                  <a:pt x="52419" y="4598220"/>
                  <a:pt x="0" y="4350730"/>
                </a:cubicBezTo>
                <a:cubicBezTo>
                  <a:pt x="-52419" y="4103240"/>
                  <a:pt x="24955" y="4097450"/>
                  <a:pt x="0" y="3849471"/>
                </a:cubicBezTo>
                <a:cubicBezTo>
                  <a:pt x="-24955" y="3601492"/>
                  <a:pt x="27864" y="3513965"/>
                  <a:pt x="0" y="3406612"/>
                </a:cubicBezTo>
                <a:lnTo>
                  <a:pt x="0" y="3406612"/>
                </a:lnTo>
                <a:cubicBezTo>
                  <a:pt x="-32961" y="3300549"/>
                  <a:pt x="6830" y="3135229"/>
                  <a:pt x="0" y="2895624"/>
                </a:cubicBezTo>
                <a:cubicBezTo>
                  <a:pt x="-6830" y="2656019"/>
                  <a:pt x="12394" y="2621197"/>
                  <a:pt x="0" y="2481968"/>
                </a:cubicBezTo>
                <a:cubicBezTo>
                  <a:pt x="-12394" y="2342739"/>
                  <a:pt x="46498" y="2236238"/>
                  <a:pt x="0" y="2068311"/>
                </a:cubicBezTo>
                <a:cubicBezTo>
                  <a:pt x="-46498" y="1900384"/>
                  <a:pt x="23816" y="1767887"/>
                  <a:pt x="0" y="1532990"/>
                </a:cubicBezTo>
                <a:cubicBezTo>
                  <a:pt x="-23816" y="1298093"/>
                  <a:pt x="59513" y="1205473"/>
                  <a:pt x="0" y="973337"/>
                </a:cubicBezTo>
                <a:close/>
              </a:path>
              <a:path w="11586029" h="5839906" stroke="0" extrusionOk="0">
                <a:moveTo>
                  <a:pt x="0" y="973337"/>
                </a:moveTo>
                <a:cubicBezTo>
                  <a:pt x="-17657" y="424887"/>
                  <a:pt x="362049" y="27672"/>
                  <a:pt x="973337" y="0"/>
                </a:cubicBezTo>
                <a:cubicBezTo>
                  <a:pt x="1156340" y="-37537"/>
                  <a:pt x="1364387" y="48563"/>
                  <a:pt x="1471324" y="0"/>
                </a:cubicBezTo>
                <a:cubicBezTo>
                  <a:pt x="1578261" y="-48563"/>
                  <a:pt x="1708910" y="51734"/>
                  <a:pt x="1931005" y="0"/>
                </a:cubicBezTo>
                <a:lnTo>
                  <a:pt x="1931005" y="0"/>
                </a:lnTo>
                <a:cubicBezTo>
                  <a:pt x="2089056" y="-22191"/>
                  <a:pt x="2196892" y="46490"/>
                  <a:pt x="2452376" y="0"/>
                </a:cubicBezTo>
                <a:cubicBezTo>
                  <a:pt x="2707860" y="-46490"/>
                  <a:pt x="2918629" y="60404"/>
                  <a:pt x="3089608" y="0"/>
                </a:cubicBezTo>
                <a:cubicBezTo>
                  <a:pt x="3260587" y="-60404"/>
                  <a:pt x="3443687" y="46173"/>
                  <a:pt x="3610979" y="0"/>
                </a:cubicBezTo>
                <a:cubicBezTo>
                  <a:pt x="3778271" y="-46173"/>
                  <a:pt x="4009848" y="38393"/>
                  <a:pt x="4248211" y="0"/>
                </a:cubicBezTo>
                <a:cubicBezTo>
                  <a:pt x="4486574" y="-38393"/>
                  <a:pt x="4657057" y="38804"/>
                  <a:pt x="4827512" y="0"/>
                </a:cubicBezTo>
                <a:cubicBezTo>
                  <a:pt x="5109987" y="-41038"/>
                  <a:pt x="5247480" y="25572"/>
                  <a:pt x="5406030" y="0"/>
                </a:cubicBezTo>
                <a:cubicBezTo>
                  <a:pt x="5564580" y="-25572"/>
                  <a:pt x="5850063" y="56875"/>
                  <a:pt x="5984548" y="0"/>
                </a:cubicBezTo>
                <a:cubicBezTo>
                  <a:pt x="6119033" y="-56875"/>
                  <a:pt x="6395903" y="14156"/>
                  <a:pt x="6620918" y="0"/>
                </a:cubicBezTo>
                <a:cubicBezTo>
                  <a:pt x="6845933" y="-14156"/>
                  <a:pt x="6853876" y="13262"/>
                  <a:pt x="7025880" y="0"/>
                </a:cubicBezTo>
                <a:cubicBezTo>
                  <a:pt x="7197884" y="-13262"/>
                  <a:pt x="7396975" y="54575"/>
                  <a:pt x="7604398" y="0"/>
                </a:cubicBezTo>
                <a:cubicBezTo>
                  <a:pt x="7811821" y="-54575"/>
                  <a:pt x="7999402" y="38216"/>
                  <a:pt x="8182916" y="0"/>
                </a:cubicBezTo>
                <a:cubicBezTo>
                  <a:pt x="8366430" y="-38216"/>
                  <a:pt x="8595357" y="62728"/>
                  <a:pt x="8761434" y="0"/>
                </a:cubicBezTo>
                <a:cubicBezTo>
                  <a:pt x="8927511" y="-62728"/>
                  <a:pt x="9147798" y="65489"/>
                  <a:pt x="9397804" y="0"/>
                </a:cubicBezTo>
                <a:cubicBezTo>
                  <a:pt x="9647810" y="-65489"/>
                  <a:pt x="9728581" y="17836"/>
                  <a:pt x="10034174" y="0"/>
                </a:cubicBezTo>
                <a:cubicBezTo>
                  <a:pt x="10339767" y="-17836"/>
                  <a:pt x="10369247" y="20269"/>
                  <a:pt x="10612692" y="0"/>
                </a:cubicBezTo>
                <a:cubicBezTo>
                  <a:pt x="11287625" y="22318"/>
                  <a:pt x="11559410" y="436874"/>
                  <a:pt x="11586029" y="973337"/>
                </a:cubicBezTo>
                <a:cubicBezTo>
                  <a:pt x="11609913" y="1170894"/>
                  <a:pt x="11534232" y="1196562"/>
                  <a:pt x="11586029" y="1411327"/>
                </a:cubicBezTo>
                <a:cubicBezTo>
                  <a:pt x="11637826" y="1626092"/>
                  <a:pt x="11543559" y="1653629"/>
                  <a:pt x="11586029" y="1873649"/>
                </a:cubicBezTo>
                <a:cubicBezTo>
                  <a:pt x="11628499" y="2093669"/>
                  <a:pt x="11542809" y="2175650"/>
                  <a:pt x="11586029" y="2311638"/>
                </a:cubicBezTo>
                <a:cubicBezTo>
                  <a:pt x="11629249" y="2447626"/>
                  <a:pt x="11525057" y="2696526"/>
                  <a:pt x="11586029" y="2822626"/>
                </a:cubicBezTo>
                <a:cubicBezTo>
                  <a:pt x="11647001" y="2948726"/>
                  <a:pt x="11532633" y="3168861"/>
                  <a:pt x="11586029" y="3406612"/>
                </a:cubicBezTo>
                <a:lnTo>
                  <a:pt x="11586029" y="3406612"/>
                </a:lnTo>
                <a:cubicBezTo>
                  <a:pt x="11614135" y="3607507"/>
                  <a:pt x="11555429" y="3682162"/>
                  <a:pt x="11586029" y="3893271"/>
                </a:cubicBezTo>
                <a:cubicBezTo>
                  <a:pt x="11616629" y="4104380"/>
                  <a:pt x="11552751" y="4219512"/>
                  <a:pt x="11586029" y="4350730"/>
                </a:cubicBezTo>
                <a:cubicBezTo>
                  <a:pt x="11619307" y="4481948"/>
                  <a:pt x="11556504" y="4759673"/>
                  <a:pt x="11586029" y="4866588"/>
                </a:cubicBezTo>
                <a:cubicBezTo>
                  <a:pt x="11586027" y="4866583"/>
                  <a:pt x="11586031" y="4866575"/>
                  <a:pt x="11586029" y="4866569"/>
                </a:cubicBezTo>
                <a:cubicBezTo>
                  <a:pt x="11539248" y="5256806"/>
                  <a:pt x="11277955" y="5743983"/>
                  <a:pt x="10612692" y="5839906"/>
                </a:cubicBezTo>
                <a:cubicBezTo>
                  <a:pt x="10444018" y="5844687"/>
                  <a:pt x="10117772" y="5816677"/>
                  <a:pt x="9976322" y="5839906"/>
                </a:cubicBezTo>
                <a:cubicBezTo>
                  <a:pt x="9834872" y="5863135"/>
                  <a:pt x="9475897" y="5824500"/>
                  <a:pt x="9339952" y="5839906"/>
                </a:cubicBezTo>
                <a:cubicBezTo>
                  <a:pt x="9204007" y="5855312"/>
                  <a:pt x="8862808" y="5814220"/>
                  <a:pt x="8645731" y="5839906"/>
                </a:cubicBezTo>
                <a:cubicBezTo>
                  <a:pt x="8428654" y="5865592"/>
                  <a:pt x="8300245" y="5780354"/>
                  <a:pt x="8125065" y="5839906"/>
                </a:cubicBezTo>
                <a:cubicBezTo>
                  <a:pt x="7949885" y="5899458"/>
                  <a:pt x="7758257" y="5782145"/>
                  <a:pt x="7430843" y="5839906"/>
                </a:cubicBezTo>
                <a:cubicBezTo>
                  <a:pt x="7103429" y="5897667"/>
                  <a:pt x="7081335" y="5788822"/>
                  <a:pt x="6968029" y="5839906"/>
                </a:cubicBezTo>
                <a:cubicBezTo>
                  <a:pt x="6854723" y="5890990"/>
                  <a:pt x="6693706" y="5825281"/>
                  <a:pt x="6563066" y="5839906"/>
                </a:cubicBezTo>
                <a:cubicBezTo>
                  <a:pt x="6432426" y="5854531"/>
                  <a:pt x="6247642" y="5838400"/>
                  <a:pt x="6158103" y="5839906"/>
                </a:cubicBezTo>
                <a:cubicBezTo>
                  <a:pt x="6068564" y="5841412"/>
                  <a:pt x="5650190" y="5824856"/>
                  <a:pt x="5521734" y="5839906"/>
                </a:cubicBezTo>
                <a:cubicBezTo>
                  <a:pt x="5393278" y="5854956"/>
                  <a:pt x="5146790" y="5804234"/>
                  <a:pt x="4827512" y="5839906"/>
                </a:cubicBezTo>
                <a:cubicBezTo>
                  <a:pt x="4646324" y="5953456"/>
                  <a:pt x="4478342" y="6004496"/>
                  <a:pt x="4344774" y="6083235"/>
                </a:cubicBezTo>
                <a:cubicBezTo>
                  <a:pt x="4211206" y="6161974"/>
                  <a:pt x="4005502" y="6204661"/>
                  <a:pt x="3862035" y="6326565"/>
                </a:cubicBezTo>
                <a:cubicBezTo>
                  <a:pt x="3718568" y="6448469"/>
                  <a:pt x="3504757" y="6501246"/>
                  <a:pt x="3379297" y="6569894"/>
                </a:cubicBezTo>
                <a:cubicBezTo>
                  <a:pt x="3155899" y="6472922"/>
                  <a:pt x="3099491" y="6370116"/>
                  <a:pt x="2896533" y="6326565"/>
                </a:cubicBezTo>
                <a:cubicBezTo>
                  <a:pt x="2693575" y="6283014"/>
                  <a:pt x="2660772" y="6150201"/>
                  <a:pt x="2399286" y="6075935"/>
                </a:cubicBezTo>
                <a:cubicBezTo>
                  <a:pt x="2137800" y="6001670"/>
                  <a:pt x="2063572" y="5857265"/>
                  <a:pt x="1931005" y="5839906"/>
                </a:cubicBezTo>
                <a:cubicBezTo>
                  <a:pt x="1765772" y="5863520"/>
                  <a:pt x="1628137" y="5792418"/>
                  <a:pt x="1452171" y="5839906"/>
                </a:cubicBezTo>
                <a:cubicBezTo>
                  <a:pt x="1276205" y="5887394"/>
                  <a:pt x="1131895" y="5802418"/>
                  <a:pt x="973337" y="5839906"/>
                </a:cubicBezTo>
                <a:cubicBezTo>
                  <a:pt x="482120" y="5803439"/>
                  <a:pt x="101539" y="5396248"/>
                  <a:pt x="0" y="4866569"/>
                </a:cubicBezTo>
                <a:cubicBezTo>
                  <a:pt x="2" y="4866576"/>
                  <a:pt x="-1" y="4866583"/>
                  <a:pt x="0" y="4866588"/>
                </a:cubicBezTo>
                <a:cubicBezTo>
                  <a:pt x="-32608" y="4756401"/>
                  <a:pt x="34137" y="4496039"/>
                  <a:pt x="0" y="4365330"/>
                </a:cubicBezTo>
                <a:cubicBezTo>
                  <a:pt x="-34137" y="4234621"/>
                  <a:pt x="14615" y="4025724"/>
                  <a:pt x="0" y="3878671"/>
                </a:cubicBezTo>
                <a:cubicBezTo>
                  <a:pt x="-14615" y="3731618"/>
                  <a:pt x="20028" y="3531373"/>
                  <a:pt x="0" y="3406612"/>
                </a:cubicBezTo>
                <a:lnTo>
                  <a:pt x="0" y="3406612"/>
                </a:lnTo>
                <a:cubicBezTo>
                  <a:pt x="-26898" y="3232459"/>
                  <a:pt x="8073" y="3030553"/>
                  <a:pt x="0" y="2919957"/>
                </a:cubicBezTo>
                <a:cubicBezTo>
                  <a:pt x="-8073" y="2809362"/>
                  <a:pt x="49242" y="2650908"/>
                  <a:pt x="0" y="2384637"/>
                </a:cubicBezTo>
                <a:cubicBezTo>
                  <a:pt x="-49242" y="2118366"/>
                  <a:pt x="27698" y="2030885"/>
                  <a:pt x="0" y="1873649"/>
                </a:cubicBezTo>
                <a:cubicBezTo>
                  <a:pt x="-27698" y="1716413"/>
                  <a:pt x="37356" y="1535867"/>
                  <a:pt x="0" y="1435659"/>
                </a:cubicBezTo>
                <a:cubicBezTo>
                  <a:pt x="-37356" y="1335451"/>
                  <a:pt x="14414" y="1143376"/>
                  <a:pt x="0" y="973337"/>
                </a:cubicBezTo>
                <a:close/>
              </a:path>
            </a:pathLst>
          </a:custGeom>
          <a:solidFill>
            <a:srgbClr val="4E58EB"/>
          </a:solidFill>
          <a:ln w="476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C5065-362E-99B2-333A-7B4BBC17D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2928" y="1375437"/>
            <a:ext cx="10769600" cy="4502849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239DA-5A42-D7F1-5FC2-CCF47AC40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241" y="575100"/>
            <a:ext cx="10769600" cy="64650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677125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C5065-362E-99B2-333A-7B4BBC17D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2928" y="1689100"/>
            <a:ext cx="10508984" cy="41891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239DA-5A42-D7F1-5FC2-CCF47AC40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928" y="562400"/>
            <a:ext cx="10508984" cy="64650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FC3C7-D0A5-F748-7566-AC2D9F7DD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25" r="43750"/>
          <a:stretch/>
        </p:blipFill>
        <p:spPr>
          <a:xfrm rot="5400000">
            <a:off x="8202706" y="3059206"/>
            <a:ext cx="6858000" cy="73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06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C5065-362E-99B2-333A-7B4BBC17D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2928" y="1689100"/>
            <a:ext cx="10508984" cy="41891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3B7E24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239DA-5A42-D7F1-5FC2-CCF47AC40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928" y="562400"/>
            <a:ext cx="10508984" cy="64650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FC3C7-D0A5-F748-7566-AC2D9F7DD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25" r="43750"/>
          <a:stretch/>
        </p:blipFill>
        <p:spPr>
          <a:xfrm rot="5400000">
            <a:off x="8202706" y="3059206"/>
            <a:ext cx="6858000" cy="73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09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.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C5065-362E-99B2-333A-7B4BBC17D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2928" y="1689100"/>
            <a:ext cx="10508984" cy="41891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239DA-5A42-D7F1-5FC2-CCF47AC40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928" y="562400"/>
            <a:ext cx="10508984" cy="64650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B7E24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FC3C7-D0A5-F748-7566-AC2D9F7DD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25" r="43750"/>
          <a:stretch/>
        </p:blipFill>
        <p:spPr>
          <a:xfrm rot="5400000">
            <a:off x="8202706" y="3059206"/>
            <a:ext cx="6858000" cy="73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67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.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C5065-362E-99B2-333A-7B4BBC17D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2928" y="1752600"/>
            <a:ext cx="10686144" cy="41891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239DA-5A42-D7F1-5FC2-CCF47AC40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928" y="562400"/>
            <a:ext cx="10686144" cy="64650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C8E8D0-FEE3-44EA-5A56-17E178C589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6" y="6283424"/>
            <a:ext cx="4769049" cy="5163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383E76-106E-F9D9-2C68-C287D45BFA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 b="16442"/>
          <a:stretch/>
        </p:blipFill>
        <p:spPr>
          <a:xfrm>
            <a:off x="752928" y="1089843"/>
            <a:ext cx="10686144" cy="59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5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.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C5065-362E-99B2-333A-7B4BBC17D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2928" y="1752600"/>
            <a:ext cx="10686144" cy="41891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3B7E24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239DA-5A42-D7F1-5FC2-CCF47AC40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928" y="562400"/>
            <a:ext cx="10686144" cy="64650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C8E8D0-FEE3-44EA-5A56-17E178C589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6" y="6283424"/>
            <a:ext cx="4769049" cy="5163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383E76-106E-F9D9-2C68-C287D45BFA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 b="16442"/>
          <a:stretch/>
        </p:blipFill>
        <p:spPr>
          <a:xfrm>
            <a:off x="752928" y="1089843"/>
            <a:ext cx="10686144" cy="59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45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.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F4CC57-B89C-D116-B0E0-0341D2620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" r="4137"/>
          <a:stretch/>
        </p:blipFill>
        <p:spPr>
          <a:xfrm>
            <a:off x="-1" y="3257911"/>
            <a:ext cx="12192001" cy="2738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C8E8D0-FEE3-44EA-5A56-17E178C589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6" y="6283424"/>
            <a:ext cx="4769049" cy="5163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BEFD61-34DE-F555-ED59-F34EC192EC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113213" y="171351"/>
            <a:ext cx="5300514" cy="397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39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.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F4CC57-B89C-D116-B0E0-0341D2620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r="4249"/>
          <a:stretch/>
        </p:blipFill>
        <p:spPr>
          <a:xfrm>
            <a:off x="-1" y="3257911"/>
            <a:ext cx="12192001" cy="2738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C8E8D0-FEE3-44EA-5A56-17E178C589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6" y="6283424"/>
            <a:ext cx="4769049" cy="516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9833C6-F832-A598-E2ED-329B7F97E5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321" y="0"/>
            <a:ext cx="5537947" cy="415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72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.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9A80BB0-1D69-4E95-5360-F7C5BA0BE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9250" y="-318738"/>
            <a:ext cx="6026799" cy="45241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F4CC57-B89C-D116-B0E0-0341D2620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r="3915"/>
          <a:stretch/>
        </p:blipFill>
        <p:spPr>
          <a:xfrm>
            <a:off x="0" y="3227431"/>
            <a:ext cx="12192000" cy="2738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C8E8D0-FEE3-44EA-5A56-17E178C589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6" y="6283424"/>
            <a:ext cx="4769049" cy="51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1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0DEC28-6031-7CDB-AF53-139BE5D035C6}"/>
              </a:ext>
            </a:extLst>
          </p:cNvPr>
          <p:cNvSpPr/>
          <p:nvPr userDrawn="1"/>
        </p:nvSpPr>
        <p:spPr>
          <a:xfrm>
            <a:off x="0" y="-21301"/>
            <a:ext cx="12192000" cy="5818785"/>
          </a:xfrm>
          <a:prstGeom prst="rect">
            <a:avLst/>
          </a:prstGeom>
          <a:solidFill>
            <a:srgbClr val="58C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D860AC-8691-85C5-CC10-47A5DC949CC5}"/>
              </a:ext>
            </a:extLst>
          </p:cNvPr>
          <p:cNvSpPr/>
          <p:nvPr userDrawn="1"/>
        </p:nvSpPr>
        <p:spPr>
          <a:xfrm>
            <a:off x="0" y="4560646"/>
            <a:ext cx="12192000" cy="2297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DCF9BF4-EC8B-341A-B591-9CBF9ABD1D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2839" y="1362504"/>
            <a:ext cx="11026321" cy="1814337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tx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3697857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.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F4CC57-B89C-D116-B0E0-0341D2620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 r="4537"/>
          <a:stretch/>
        </p:blipFill>
        <p:spPr>
          <a:xfrm>
            <a:off x="-1" y="3318871"/>
            <a:ext cx="12192001" cy="2738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C8E8D0-FEE3-44EA-5A56-17E178C589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6" y="6283424"/>
            <a:ext cx="4769049" cy="516393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1D13A74B-A03D-4BC6-AF0D-748B886F44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99" y="-104941"/>
            <a:ext cx="5577912" cy="418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15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.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ACA6B4D-AE3E-8D27-5C73-27EB867E9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8253" y="0"/>
            <a:ext cx="5542210" cy="416120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3DF4FF-44E3-5157-96BC-BBD008069F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" r="6030"/>
          <a:stretch/>
        </p:blipFill>
        <p:spPr>
          <a:xfrm>
            <a:off x="-1" y="3257911"/>
            <a:ext cx="12192001" cy="273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07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.6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ACA6B4D-AE3E-8D27-5C73-27EB867E9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2232" y="0"/>
            <a:ext cx="5528106" cy="416120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3DF4FF-44E3-5157-96BC-BBD008069F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" r="4917"/>
          <a:stretch/>
        </p:blipFill>
        <p:spPr>
          <a:xfrm>
            <a:off x="-1" y="3257911"/>
            <a:ext cx="12192001" cy="273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6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.7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ACA6B4D-AE3E-8D27-5C73-27EB867E9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907315" y="0"/>
            <a:ext cx="5543341" cy="41612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3DF4FF-44E3-5157-96BC-BBD008069F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" r="5028"/>
          <a:stretch/>
        </p:blipFill>
        <p:spPr>
          <a:xfrm>
            <a:off x="-1" y="3257911"/>
            <a:ext cx="12192001" cy="273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14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.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2F1D54-7FBA-38BD-65AE-10FF291ABA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" r="4864"/>
          <a:stretch/>
        </p:blipFill>
        <p:spPr>
          <a:xfrm>
            <a:off x="-1" y="3257911"/>
            <a:ext cx="12192001" cy="27822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CA6B4D-AE3E-8D27-5C73-27EB867E97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869215" y="0"/>
            <a:ext cx="5543341" cy="41612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5607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7D622695-E565-FAA1-7334-9F2E82127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8333" r="11684" b="8519"/>
          <a:stretch/>
        </p:blipFill>
        <p:spPr>
          <a:xfrm>
            <a:off x="5940986" y="47864"/>
            <a:ext cx="4889917" cy="6797436"/>
          </a:xfrm>
          <a:prstGeom prst="rect">
            <a:avLst/>
          </a:prstGeom>
        </p:spPr>
      </p:pic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21482F90-1D77-6849-77BF-02ACB91D9A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994" y="1065071"/>
            <a:ext cx="4763022" cy="476302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E21904D-FBFE-6E12-641C-504C2AF5B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99469" y="2209799"/>
            <a:ext cx="2930072" cy="2438399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58C13A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4B323E4B-817D-2775-9575-07CD7C5B6D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31" y="2439122"/>
            <a:ext cx="1979755" cy="197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1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54CFFC-ED48-F415-9F8F-CFF83296ED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6479" y="12700"/>
            <a:ext cx="4905435" cy="6819900"/>
          </a:xfrm>
          <a:prstGeom prst="rect">
            <a:avLst/>
          </a:prstGeo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E7740CBE-84B7-5376-424D-F6EEB4FF34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514" y="2391873"/>
            <a:ext cx="2109416" cy="2109416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0BEC4B1-598A-2FAA-0AF8-E8F225751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99" y="1008301"/>
            <a:ext cx="4841393" cy="484139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E21904D-FBFE-6E12-641C-504C2AF5B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10859" y="2209797"/>
            <a:ext cx="2930072" cy="2438399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3866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0B323E-A418-495D-66E6-ED803C155C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C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1184DF9-A69A-3A42-64F2-ACC7F01009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5" t="13673" r="12244" b="13844"/>
          <a:stretch/>
        </p:blipFill>
        <p:spPr>
          <a:xfrm>
            <a:off x="3079361" y="523676"/>
            <a:ext cx="6033277" cy="58106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324E3E-A00C-5AA1-BDE6-95C223135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1208" y="1689783"/>
            <a:ext cx="4846320" cy="3820078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4E58EB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section title slide</a:t>
            </a:r>
          </a:p>
        </p:txBody>
      </p:sp>
    </p:spTree>
    <p:extLst>
      <p:ext uri="{BB962C8B-B14F-4D97-AF65-F5344CB8AC3E}">
        <p14:creationId xmlns:p14="http://schemas.microsoft.com/office/powerpoint/2010/main" val="221463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0B323E-A418-495D-66E6-ED803C155C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B0263D2-6AFD-108A-8F1B-95E631DB64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5" t="13673" r="12244" b="13844"/>
          <a:stretch/>
        </p:blipFill>
        <p:spPr>
          <a:xfrm>
            <a:off x="3079361" y="523676"/>
            <a:ext cx="6033277" cy="58106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324E3E-A00C-5AA1-BDE6-95C223135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1208" y="1689783"/>
            <a:ext cx="4846320" cy="3820078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4E58EB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section title slide</a:t>
            </a:r>
          </a:p>
        </p:txBody>
      </p:sp>
    </p:spTree>
    <p:extLst>
      <p:ext uri="{BB962C8B-B14F-4D97-AF65-F5344CB8AC3E}">
        <p14:creationId xmlns:p14="http://schemas.microsoft.com/office/powerpoint/2010/main" val="43114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0B323E-A418-495D-66E6-ED803C155C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5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51528B3-E942-A96D-61F5-A4AF35E5D3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5" t="13673" r="12244" b="13844"/>
          <a:stretch/>
        </p:blipFill>
        <p:spPr>
          <a:xfrm>
            <a:off x="3079361" y="523676"/>
            <a:ext cx="6033277" cy="58106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324E3E-A00C-5AA1-BDE6-95C223135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1208" y="1689783"/>
            <a:ext cx="4846320" cy="3820078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3B7E24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section title slide</a:t>
            </a:r>
          </a:p>
        </p:txBody>
      </p:sp>
    </p:spTree>
    <p:extLst>
      <p:ext uri="{BB962C8B-B14F-4D97-AF65-F5344CB8AC3E}">
        <p14:creationId xmlns:p14="http://schemas.microsoft.com/office/powerpoint/2010/main" val="15621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.1">
    <p:bg>
      <p:bgPr>
        <a:solidFill>
          <a:srgbClr val="00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B49A9D2-7016-736D-6B31-F2B233AAAC3E}"/>
              </a:ext>
            </a:extLst>
          </p:cNvPr>
          <p:cNvSpPr/>
          <p:nvPr userDrawn="1"/>
        </p:nvSpPr>
        <p:spPr>
          <a:xfrm>
            <a:off x="302985" y="163286"/>
            <a:ext cx="11586029" cy="5839906"/>
          </a:xfrm>
          <a:custGeom>
            <a:avLst/>
            <a:gdLst>
              <a:gd name="connsiteX0" fmla="*/ 0 w 11586029"/>
              <a:gd name="connsiteY0" fmla="*/ 973337 h 5839906"/>
              <a:gd name="connsiteX1" fmla="*/ 973337 w 11586029"/>
              <a:gd name="connsiteY1" fmla="*/ 0 h 5839906"/>
              <a:gd name="connsiteX2" fmla="*/ 1461748 w 11586029"/>
              <a:gd name="connsiteY2" fmla="*/ 0 h 5839906"/>
              <a:gd name="connsiteX3" fmla="*/ 1931005 w 11586029"/>
              <a:gd name="connsiteY3" fmla="*/ 0 h 5839906"/>
              <a:gd name="connsiteX4" fmla="*/ 1931005 w 11586029"/>
              <a:gd name="connsiteY4" fmla="*/ 0 h 5839906"/>
              <a:gd name="connsiteX5" fmla="*/ 2452376 w 11586029"/>
              <a:gd name="connsiteY5" fmla="*/ 0 h 5839906"/>
              <a:gd name="connsiteX6" fmla="*/ 2973748 w 11586029"/>
              <a:gd name="connsiteY6" fmla="*/ 0 h 5839906"/>
              <a:gd name="connsiteX7" fmla="*/ 3610979 w 11586029"/>
              <a:gd name="connsiteY7" fmla="*/ 0 h 5839906"/>
              <a:gd name="connsiteX8" fmla="*/ 4248211 w 11586029"/>
              <a:gd name="connsiteY8" fmla="*/ 0 h 5839906"/>
              <a:gd name="connsiteX9" fmla="*/ 4827512 w 11586029"/>
              <a:gd name="connsiteY9" fmla="*/ 0 h 5839906"/>
              <a:gd name="connsiteX10" fmla="*/ 5521734 w 11586029"/>
              <a:gd name="connsiteY10" fmla="*/ 0 h 5839906"/>
              <a:gd name="connsiteX11" fmla="*/ 6100252 w 11586029"/>
              <a:gd name="connsiteY11" fmla="*/ 0 h 5839906"/>
              <a:gd name="connsiteX12" fmla="*/ 6563066 w 11586029"/>
              <a:gd name="connsiteY12" fmla="*/ 0 h 5839906"/>
              <a:gd name="connsiteX13" fmla="*/ 7025880 w 11586029"/>
              <a:gd name="connsiteY13" fmla="*/ 0 h 5839906"/>
              <a:gd name="connsiteX14" fmla="*/ 7488695 w 11586029"/>
              <a:gd name="connsiteY14" fmla="*/ 0 h 5839906"/>
              <a:gd name="connsiteX15" fmla="*/ 7951509 w 11586029"/>
              <a:gd name="connsiteY15" fmla="*/ 0 h 5839906"/>
              <a:gd name="connsiteX16" fmla="*/ 8472175 w 11586029"/>
              <a:gd name="connsiteY16" fmla="*/ 0 h 5839906"/>
              <a:gd name="connsiteX17" fmla="*/ 8934990 w 11586029"/>
              <a:gd name="connsiteY17" fmla="*/ 0 h 5839906"/>
              <a:gd name="connsiteX18" fmla="*/ 9455656 w 11586029"/>
              <a:gd name="connsiteY18" fmla="*/ 0 h 5839906"/>
              <a:gd name="connsiteX19" fmla="*/ 10092026 w 11586029"/>
              <a:gd name="connsiteY19" fmla="*/ 0 h 5839906"/>
              <a:gd name="connsiteX20" fmla="*/ 10612692 w 11586029"/>
              <a:gd name="connsiteY20" fmla="*/ 0 h 5839906"/>
              <a:gd name="connsiteX21" fmla="*/ 11586029 w 11586029"/>
              <a:gd name="connsiteY21" fmla="*/ 973337 h 5839906"/>
              <a:gd name="connsiteX22" fmla="*/ 11586029 w 11586029"/>
              <a:gd name="connsiteY22" fmla="*/ 1508658 h 5839906"/>
              <a:gd name="connsiteX23" fmla="*/ 11586029 w 11586029"/>
              <a:gd name="connsiteY23" fmla="*/ 1995313 h 5839906"/>
              <a:gd name="connsiteX24" fmla="*/ 11586029 w 11586029"/>
              <a:gd name="connsiteY24" fmla="*/ 2408969 h 5839906"/>
              <a:gd name="connsiteX25" fmla="*/ 11586029 w 11586029"/>
              <a:gd name="connsiteY25" fmla="*/ 2919957 h 5839906"/>
              <a:gd name="connsiteX26" fmla="*/ 11586029 w 11586029"/>
              <a:gd name="connsiteY26" fmla="*/ 3406612 h 5839906"/>
              <a:gd name="connsiteX27" fmla="*/ 11586029 w 11586029"/>
              <a:gd name="connsiteY27" fmla="*/ 3406612 h 5839906"/>
              <a:gd name="connsiteX28" fmla="*/ 11586029 w 11586029"/>
              <a:gd name="connsiteY28" fmla="*/ 3907870 h 5839906"/>
              <a:gd name="connsiteX29" fmla="*/ 11586029 w 11586029"/>
              <a:gd name="connsiteY29" fmla="*/ 4365330 h 5839906"/>
              <a:gd name="connsiteX30" fmla="*/ 11586029 w 11586029"/>
              <a:gd name="connsiteY30" fmla="*/ 4866588 h 5839906"/>
              <a:gd name="connsiteX31" fmla="*/ 11586029 w 11586029"/>
              <a:gd name="connsiteY31" fmla="*/ 4866569 h 5839906"/>
              <a:gd name="connsiteX32" fmla="*/ 10612692 w 11586029"/>
              <a:gd name="connsiteY32" fmla="*/ 5839906 h 5839906"/>
              <a:gd name="connsiteX33" fmla="*/ 10034174 w 11586029"/>
              <a:gd name="connsiteY33" fmla="*/ 5839906 h 5839906"/>
              <a:gd name="connsiteX34" fmla="*/ 9339952 w 11586029"/>
              <a:gd name="connsiteY34" fmla="*/ 5839906 h 5839906"/>
              <a:gd name="connsiteX35" fmla="*/ 8761434 w 11586029"/>
              <a:gd name="connsiteY35" fmla="*/ 5839906 h 5839906"/>
              <a:gd name="connsiteX36" fmla="*/ 8356472 w 11586029"/>
              <a:gd name="connsiteY36" fmla="*/ 5839906 h 5839906"/>
              <a:gd name="connsiteX37" fmla="*/ 7951509 w 11586029"/>
              <a:gd name="connsiteY37" fmla="*/ 5839906 h 5839906"/>
              <a:gd name="connsiteX38" fmla="*/ 7257288 w 11586029"/>
              <a:gd name="connsiteY38" fmla="*/ 5839906 h 5839906"/>
              <a:gd name="connsiteX39" fmla="*/ 6736621 w 11586029"/>
              <a:gd name="connsiteY39" fmla="*/ 5839906 h 5839906"/>
              <a:gd name="connsiteX40" fmla="*/ 6042400 w 11586029"/>
              <a:gd name="connsiteY40" fmla="*/ 5839906 h 5839906"/>
              <a:gd name="connsiteX41" fmla="*/ 5463882 w 11586029"/>
              <a:gd name="connsiteY41" fmla="*/ 5839906 h 5839906"/>
              <a:gd name="connsiteX42" fmla="*/ 4827512 w 11586029"/>
              <a:gd name="connsiteY42" fmla="*/ 5839906 h 5839906"/>
              <a:gd name="connsiteX43" fmla="*/ 4373738 w 11586029"/>
              <a:gd name="connsiteY43" fmla="*/ 6068636 h 5839906"/>
              <a:gd name="connsiteX44" fmla="*/ 3934446 w 11586029"/>
              <a:gd name="connsiteY44" fmla="*/ 6290065 h 5839906"/>
              <a:gd name="connsiteX45" fmla="*/ 3379297 w 11586029"/>
              <a:gd name="connsiteY45" fmla="*/ 6569894 h 5839906"/>
              <a:gd name="connsiteX46" fmla="*/ 2939982 w 11586029"/>
              <a:gd name="connsiteY46" fmla="*/ 6348464 h 5839906"/>
              <a:gd name="connsiteX47" fmla="*/ 2428252 w 11586029"/>
              <a:gd name="connsiteY47" fmla="*/ 6090535 h 5839906"/>
              <a:gd name="connsiteX48" fmla="*/ 1931005 w 11586029"/>
              <a:gd name="connsiteY48" fmla="*/ 5839906 h 5839906"/>
              <a:gd name="connsiteX49" fmla="*/ 1433018 w 11586029"/>
              <a:gd name="connsiteY49" fmla="*/ 5839906 h 5839906"/>
              <a:gd name="connsiteX50" fmla="*/ 973337 w 11586029"/>
              <a:gd name="connsiteY50" fmla="*/ 5839906 h 5839906"/>
              <a:gd name="connsiteX51" fmla="*/ 0 w 11586029"/>
              <a:gd name="connsiteY51" fmla="*/ 4866569 h 5839906"/>
              <a:gd name="connsiteX52" fmla="*/ 0 w 11586029"/>
              <a:gd name="connsiteY52" fmla="*/ 4866588 h 5839906"/>
              <a:gd name="connsiteX53" fmla="*/ 0 w 11586029"/>
              <a:gd name="connsiteY53" fmla="*/ 4350730 h 5839906"/>
              <a:gd name="connsiteX54" fmla="*/ 0 w 11586029"/>
              <a:gd name="connsiteY54" fmla="*/ 3849471 h 5839906"/>
              <a:gd name="connsiteX55" fmla="*/ 0 w 11586029"/>
              <a:gd name="connsiteY55" fmla="*/ 3406612 h 5839906"/>
              <a:gd name="connsiteX56" fmla="*/ 0 w 11586029"/>
              <a:gd name="connsiteY56" fmla="*/ 3406612 h 5839906"/>
              <a:gd name="connsiteX57" fmla="*/ 0 w 11586029"/>
              <a:gd name="connsiteY57" fmla="*/ 2895624 h 5839906"/>
              <a:gd name="connsiteX58" fmla="*/ 0 w 11586029"/>
              <a:gd name="connsiteY58" fmla="*/ 2481968 h 5839906"/>
              <a:gd name="connsiteX59" fmla="*/ 0 w 11586029"/>
              <a:gd name="connsiteY59" fmla="*/ 2068311 h 5839906"/>
              <a:gd name="connsiteX60" fmla="*/ 0 w 11586029"/>
              <a:gd name="connsiteY60" fmla="*/ 1532990 h 5839906"/>
              <a:gd name="connsiteX61" fmla="*/ 0 w 11586029"/>
              <a:gd name="connsiteY61" fmla="*/ 973337 h 583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586029" h="5839906" fill="none" extrusionOk="0">
                <a:moveTo>
                  <a:pt x="0" y="973337"/>
                </a:moveTo>
                <a:cubicBezTo>
                  <a:pt x="123374" y="454783"/>
                  <a:pt x="488497" y="80883"/>
                  <a:pt x="973337" y="0"/>
                </a:cubicBezTo>
                <a:cubicBezTo>
                  <a:pt x="1179801" y="-27852"/>
                  <a:pt x="1227562" y="50296"/>
                  <a:pt x="1461748" y="0"/>
                </a:cubicBezTo>
                <a:cubicBezTo>
                  <a:pt x="1695934" y="-50296"/>
                  <a:pt x="1783772" y="11404"/>
                  <a:pt x="1931005" y="0"/>
                </a:cubicBezTo>
                <a:lnTo>
                  <a:pt x="1931005" y="0"/>
                </a:lnTo>
                <a:cubicBezTo>
                  <a:pt x="2087507" y="-47450"/>
                  <a:pt x="2192787" y="1476"/>
                  <a:pt x="2452376" y="0"/>
                </a:cubicBezTo>
                <a:cubicBezTo>
                  <a:pt x="2711965" y="-1476"/>
                  <a:pt x="2778907" y="19703"/>
                  <a:pt x="2973748" y="0"/>
                </a:cubicBezTo>
                <a:cubicBezTo>
                  <a:pt x="3168589" y="-19703"/>
                  <a:pt x="3463562" y="58718"/>
                  <a:pt x="3610979" y="0"/>
                </a:cubicBezTo>
                <a:cubicBezTo>
                  <a:pt x="3758396" y="-58718"/>
                  <a:pt x="4038733" y="40700"/>
                  <a:pt x="4248211" y="0"/>
                </a:cubicBezTo>
                <a:cubicBezTo>
                  <a:pt x="4457689" y="-40700"/>
                  <a:pt x="4689090" y="17675"/>
                  <a:pt x="4827512" y="0"/>
                </a:cubicBezTo>
                <a:cubicBezTo>
                  <a:pt x="5106208" y="-36620"/>
                  <a:pt x="5359701" y="11464"/>
                  <a:pt x="5521734" y="0"/>
                </a:cubicBezTo>
                <a:cubicBezTo>
                  <a:pt x="5683767" y="-11464"/>
                  <a:pt x="5887352" y="22574"/>
                  <a:pt x="6100252" y="0"/>
                </a:cubicBezTo>
                <a:cubicBezTo>
                  <a:pt x="6313152" y="-22574"/>
                  <a:pt x="6397809" y="38642"/>
                  <a:pt x="6563066" y="0"/>
                </a:cubicBezTo>
                <a:cubicBezTo>
                  <a:pt x="6728323" y="-38642"/>
                  <a:pt x="6886803" y="15362"/>
                  <a:pt x="7025880" y="0"/>
                </a:cubicBezTo>
                <a:cubicBezTo>
                  <a:pt x="7164957" y="-15362"/>
                  <a:pt x="7361970" y="49184"/>
                  <a:pt x="7488695" y="0"/>
                </a:cubicBezTo>
                <a:cubicBezTo>
                  <a:pt x="7615421" y="-49184"/>
                  <a:pt x="7845194" y="33145"/>
                  <a:pt x="7951509" y="0"/>
                </a:cubicBezTo>
                <a:cubicBezTo>
                  <a:pt x="8057824" y="-33145"/>
                  <a:pt x="8255964" y="21375"/>
                  <a:pt x="8472175" y="0"/>
                </a:cubicBezTo>
                <a:cubicBezTo>
                  <a:pt x="8688386" y="-21375"/>
                  <a:pt x="8711112" y="11546"/>
                  <a:pt x="8934990" y="0"/>
                </a:cubicBezTo>
                <a:cubicBezTo>
                  <a:pt x="9158869" y="-11546"/>
                  <a:pt x="9327129" y="23621"/>
                  <a:pt x="9455656" y="0"/>
                </a:cubicBezTo>
                <a:cubicBezTo>
                  <a:pt x="9584183" y="-23621"/>
                  <a:pt x="9865696" y="44613"/>
                  <a:pt x="10092026" y="0"/>
                </a:cubicBezTo>
                <a:cubicBezTo>
                  <a:pt x="10318356" y="-44613"/>
                  <a:pt x="10361821" y="38671"/>
                  <a:pt x="10612692" y="0"/>
                </a:cubicBezTo>
                <a:cubicBezTo>
                  <a:pt x="11018092" y="-50695"/>
                  <a:pt x="11628980" y="450546"/>
                  <a:pt x="11586029" y="973337"/>
                </a:cubicBezTo>
                <a:cubicBezTo>
                  <a:pt x="11605056" y="1147792"/>
                  <a:pt x="11575644" y="1306847"/>
                  <a:pt x="11586029" y="1508658"/>
                </a:cubicBezTo>
                <a:cubicBezTo>
                  <a:pt x="11596414" y="1710469"/>
                  <a:pt x="11546458" y="1775996"/>
                  <a:pt x="11586029" y="1995313"/>
                </a:cubicBezTo>
                <a:cubicBezTo>
                  <a:pt x="11625600" y="2214630"/>
                  <a:pt x="11578268" y="2313854"/>
                  <a:pt x="11586029" y="2408969"/>
                </a:cubicBezTo>
                <a:cubicBezTo>
                  <a:pt x="11593790" y="2504084"/>
                  <a:pt x="11539817" y="2774261"/>
                  <a:pt x="11586029" y="2919957"/>
                </a:cubicBezTo>
                <a:cubicBezTo>
                  <a:pt x="11632241" y="3065653"/>
                  <a:pt x="11547647" y="3291260"/>
                  <a:pt x="11586029" y="3406612"/>
                </a:cubicBezTo>
                <a:lnTo>
                  <a:pt x="11586029" y="3406612"/>
                </a:lnTo>
                <a:cubicBezTo>
                  <a:pt x="11613482" y="3643049"/>
                  <a:pt x="11583733" y="3789979"/>
                  <a:pt x="11586029" y="3907870"/>
                </a:cubicBezTo>
                <a:cubicBezTo>
                  <a:pt x="11588325" y="4025761"/>
                  <a:pt x="11554675" y="4157865"/>
                  <a:pt x="11586029" y="4365330"/>
                </a:cubicBezTo>
                <a:cubicBezTo>
                  <a:pt x="11617383" y="4572795"/>
                  <a:pt x="11571081" y="4743644"/>
                  <a:pt x="11586029" y="4866588"/>
                </a:cubicBezTo>
                <a:cubicBezTo>
                  <a:pt x="11586029" y="4866579"/>
                  <a:pt x="11586031" y="4866574"/>
                  <a:pt x="11586029" y="4866569"/>
                </a:cubicBezTo>
                <a:cubicBezTo>
                  <a:pt x="11646718" y="5454595"/>
                  <a:pt x="11172637" y="5742368"/>
                  <a:pt x="10612692" y="5839906"/>
                </a:cubicBezTo>
                <a:cubicBezTo>
                  <a:pt x="10388420" y="5875991"/>
                  <a:pt x="10184177" y="5809760"/>
                  <a:pt x="10034174" y="5839906"/>
                </a:cubicBezTo>
                <a:cubicBezTo>
                  <a:pt x="9884171" y="5870052"/>
                  <a:pt x="9668118" y="5834153"/>
                  <a:pt x="9339952" y="5839906"/>
                </a:cubicBezTo>
                <a:cubicBezTo>
                  <a:pt x="9011786" y="5845659"/>
                  <a:pt x="8897896" y="5826767"/>
                  <a:pt x="8761434" y="5839906"/>
                </a:cubicBezTo>
                <a:cubicBezTo>
                  <a:pt x="8624972" y="5853045"/>
                  <a:pt x="8467689" y="5803694"/>
                  <a:pt x="8356472" y="5839906"/>
                </a:cubicBezTo>
                <a:cubicBezTo>
                  <a:pt x="8245255" y="5876118"/>
                  <a:pt x="8038211" y="5826181"/>
                  <a:pt x="7951509" y="5839906"/>
                </a:cubicBezTo>
                <a:cubicBezTo>
                  <a:pt x="7864807" y="5853631"/>
                  <a:pt x="7459013" y="5829015"/>
                  <a:pt x="7257288" y="5839906"/>
                </a:cubicBezTo>
                <a:cubicBezTo>
                  <a:pt x="7055563" y="5850797"/>
                  <a:pt x="6863446" y="5829683"/>
                  <a:pt x="6736621" y="5839906"/>
                </a:cubicBezTo>
                <a:cubicBezTo>
                  <a:pt x="6609796" y="5850129"/>
                  <a:pt x="6267835" y="5791409"/>
                  <a:pt x="6042400" y="5839906"/>
                </a:cubicBezTo>
                <a:cubicBezTo>
                  <a:pt x="5816965" y="5888403"/>
                  <a:pt x="5610476" y="5822282"/>
                  <a:pt x="5463882" y="5839906"/>
                </a:cubicBezTo>
                <a:cubicBezTo>
                  <a:pt x="5317288" y="5857530"/>
                  <a:pt x="5063138" y="5837964"/>
                  <a:pt x="4827512" y="5839906"/>
                </a:cubicBezTo>
                <a:cubicBezTo>
                  <a:pt x="4708033" y="5929304"/>
                  <a:pt x="4559254" y="5957254"/>
                  <a:pt x="4373738" y="6068636"/>
                </a:cubicBezTo>
                <a:cubicBezTo>
                  <a:pt x="4188221" y="6180017"/>
                  <a:pt x="4061665" y="6210323"/>
                  <a:pt x="3934446" y="6290065"/>
                </a:cubicBezTo>
                <a:cubicBezTo>
                  <a:pt x="3807227" y="6369807"/>
                  <a:pt x="3494507" y="6463758"/>
                  <a:pt x="3379297" y="6569894"/>
                </a:cubicBezTo>
                <a:cubicBezTo>
                  <a:pt x="3249470" y="6567367"/>
                  <a:pt x="3159713" y="6409659"/>
                  <a:pt x="2939982" y="6348464"/>
                </a:cubicBezTo>
                <a:cubicBezTo>
                  <a:pt x="2720250" y="6287270"/>
                  <a:pt x="2589860" y="6166801"/>
                  <a:pt x="2428252" y="6090535"/>
                </a:cubicBezTo>
                <a:cubicBezTo>
                  <a:pt x="2266644" y="6014269"/>
                  <a:pt x="2063898" y="5850955"/>
                  <a:pt x="1931005" y="5839906"/>
                </a:cubicBezTo>
                <a:cubicBezTo>
                  <a:pt x="1734057" y="5854661"/>
                  <a:pt x="1659852" y="5792932"/>
                  <a:pt x="1433018" y="5839906"/>
                </a:cubicBezTo>
                <a:cubicBezTo>
                  <a:pt x="1206184" y="5886880"/>
                  <a:pt x="1083599" y="5824839"/>
                  <a:pt x="973337" y="5839906"/>
                </a:cubicBezTo>
                <a:cubicBezTo>
                  <a:pt x="561747" y="5833250"/>
                  <a:pt x="61442" y="5257549"/>
                  <a:pt x="0" y="4866569"/>
                </a:cubicBezTo>
                <a:cubicBezTo>
                  <a:pt x="2" y="4866575"/>
                  <a:pt x="-1" y="4866585"/>
                  <a:pt x="0" y="4866588"/>
                </a:cubicBezTo>
                <a:cubicBezTo>
                  <a:pt x="-24623" y="4661178"/>
                  <a:pt x="52419" y="4598220"/>
                  <a:pt x="0" y="4350730"/>
                </a:cubicBezTo>
                <a:cubicBezTo>
                  <a:pt x="-52419" y="4103240"/>
                  <a:pt x="24955" y="4097450"/>
                  <a:pt x="0" y="3849471"/>
                </a:cubicBezTo>
                <a:cubicBezTo>
                  <a:pt x="-24955" y="3601492"/>
                  <a:pt x="27864" y="3513965"/>
                  <a:pt x="0" y="3406612"/>
                </a:cubicBezTo>
                <a:lnTo>
                  <a:pt x="0" y="3406612"/>
                </a:lnTo>
                <a:cubicBezTo>
                  <a:pt x="-32961" y="3300549"/>
                  <a:pt x="6830" y="3135229"/>
                  <a:pt x="0" y="2895624"/>
                </a:cubicBezTo>
                <a:cubicBezTo>
                  <a:pt x="-6830" y="2656019"/>
                  <a:pt x="12394" y="2621197"/>
                  <a:pt x="0" y="2481968"/>
                </a:cubicBezTo>
                <a:cubicBezTo>
                  <a:pt x="-12394" y="2342739"/>
                  <a:pt x="46498" y="2236238"/>
                  <a:pt x="0" y="2068311"/>
                </a:cubicBezTo>
                <a:cubicBezTo>
                  <a:pt x="-46498" y="1900384"/>
                  <a:pt x="23816" y="1767887"/>
                  <a:pt x="0" y="1532990"/>
                </a:cubicBezTo>
                <a:cubicBezTo>
                  <a:pt x="-23816" y="1298093"/>
                  <a:pt x="59513" y="1205473"/>
                  <a:pt x="0" y="973337"/>
                </a:cubicBezTo>
                <a:close/>
              </a:path>
              <a:path w="11586029" h="5839906" stroke="0" extrusionOk="0">
                <a:moveTo>
                  <a:pt x="0" y="973337"/>
                </a:moveTo>
                <a:cubicBezTo>
                  <a:pt x="-17657" y="424887"/>
                  <a:pt x="362049" y="27672"/>
                  <a:pt x="973337" y="0"/>
                </a:cubicBezTo>
                <a:cubicBezTo>
                  <a:pt x="1156340" y="-37537"/>
                  <a:pt x="1364387" y="48563"/>
                  <a:pt x="1471324" y="0"/>
                </a:cubicBezTo>
                <a:cubicBezTo>
                  <a:pt x="1578261" y="-48563"/>
                  <a:pt x="1708910" y="51734"/>
                  <a:pt x="1931005" y="0"/>
                </a:cubicBezTo>
                <a:lnTo>
                  <a:pt x="1931005" y="0"/>
                </a:lnTo>
                <a:cubicBezTo>
                  <a:pt x="2089056" y="-22191"/>
                  <a:pt x="2196892" y="46490"/>
                  <a:pt x="2452376" y="0"/>
                </a:cubicBezTo>
                <a:cubicBezTo>
                  <a:pt x="2707860" y="-46490"/>
                  <a:pt x="2918629" y="60404"/>
                  <a:pt x="3089608" y="0"/>
                </a:cubicBezTo>
                <a:cubicBezTo>
                  <a:pt x="3260587" y="-60404"/>
                  <a:pt x="3443687" y="46173"/>
                  <a:pt x="3610979" y="0"/>
                </a:cubicBezTo>
                <a:cubicBezTo>
                  <a:pt x="3778271" y="-46173"/>
                  <a:pt x="4009848" y="38393"/>
                  <a:pt x="4248211" y="0"/>
                </a:cubicBezTo>
                <a:cubicBezTo>
                  <a:pt x="4486574" y="-38393"/>
                  <a:pt x="4657057" y="38804"/>
                  <a:pt x="4827512" y="0"/>
                </a:cubicBezTo>
                <a:cubicBezTo>
                  <a:pt x="5109987" y="-41038"/>
                  <a:pt x="5247480" y="25572"/>
                  <a:pt x="5406030" y="0"/>
                </a:cubicBezTo>
                <a:cubicBezTo>
                  <a:pt x="5564580" y="-25572"/>
                  <a:pt x="5850063" y="56875"/>
                  <a:pt x="5984548" y="0"/>
                </a:cubicBezTo>
                <a:cubicBezTo>
                  <a:pt x="6119033" y="-56875"/>
                  <a:pt x="6395903" y="14156"/>
                  <a:pt x="6620918" y="0"/>
                </a:cubicBezTo>
                <a:cubicBezTo>
                  <a:pt x="6845933" y="-14156"/>
                  <a:pt x="6853876" y="13262"/>
                  <a:pt x="7025880" y="0"/>
                </a:cubicBezTo>
                <a:cubicBezTo>
                  <a:pt x="7197884" y="-13262"/>
                  <a:pt x="7396975" y="54575"/>
                  <a:pt x="7604398" y="0"/>
                </a:cubicBezTo>
                <a:cubicBezTo>
                  <a:pt x="7811821" y="-54575"/>
                  <a:pt x="7999402" y="38216"/>
                  <a:pt x="8182916" y="0"/>
                </a:cubicBezTo>
                <a:cubicBezTo>
                  <a:pt x="8366430" y="-38216"/>
                  <a:pt x="8595357" y="62728"/>
                  <a:pt x="8761434" y="0"/>
                </a:cubicBezTo>
                <a:cubicBezTo>
                  <a:pt x="8927511" y="-62728"/>
                  <a:pt x="9147798" y="65489"/>
                  <a:pt x="9397804" y="0"/>
                </a:cubicBezTo>
                <a:cubicBezTo>
                  <a:pt x="9647810" y="-65489"/>
                  <a:pt x="9728581" y="17836"/>
                  <a:pt x="10034174" y="0"/>
                </a:cubicBezTo>
                <a:cubicBezTo>
                  <a:pt x="10339767" y="-17836"/>
                  <a:pt x="10369247" y="20269"/>
                  <a:pt x="10612692" y="0"/>
                </a:cubicBezTo>
                <a:cubicBezTo>
                  <a:pt x="11287625" y="22318"/>
                  <a:pt x="11559410" y="436874"/>
                  <a:pt x="11586029" y="973337"/>
                </a:cubicBezTo>
                <a:cubicBezTo>
                  <a:pt x="11609913" y="1170894"/>
                  <a:pt x="11534232" y="1196562"/>
                  <a:pt x="11586029" y="1411327"/>
                </a:cubicBezTo>
                <a:cubicBezTo>
                  <a:pt x="11637826" y="1626092"/>
                  <a:pt x="11543559" y="1653629"/>
                  <a:pt x="11586029" y="1873649"/>
                </a:cubicBezTo>
                <a:cubicBezTo>
                  <a:pt x="11628499" y="2093669"/>
                  <a:pt x="11542809" y="2175650"/>
                  <a:pt x="11586029" y="2311638"/>
                </a:cubicBezTo>
                <a:cubicBezTo>
                  <a:pt x="11629249" y="2447626"/>
                  <a:pt x="11525057" y="2696526"/>
                  <a:pt x="11586029" y="2822626"/>
                </a:cubicBezTo>
                <a:cubicBezTo>
                  <a:pt x="11647001" y="2948726"/>
                  <a:pt x="11532633" y="3168861"/>
                  <a:pt x="11586029" y="3406612"/>
                </a:cubicBezTo>
                <a:lnTo>
                  <a:pt x="11586029" y="3406612"/>
                </a:lnTo>
                <a:cubicBezTo>
                  <a:pt x="11614135" y="3607507"/>
                  <a:pt x="11555429" y="3682162"/>
                  <a:pt x="11586029" y="3893271"/>
                </a:cubicBezTo>
                <a:cubicBezTo>
                  <a:pt x="11616629" y="4104380"/>
                  <a:pt x="11552751" y="4219512"/>
                  <a:pt x="11586029" y="4350730"/>
                </a:cubicBezTo>
                <a:cubicBezTo>
                  <a:pt x="11619307" y="4481948"/>
                  <a:pt x="11556504" y="4759673"/>
                  <a:pt x="11586029" y="4866588"/>
                </a:cubicBezTo>
                <a:cubicBezTo>
                  <a:pt x="11586027" y="4866583"/>
                  <a:pt x="11586031" y="4866575"/>
                  <a:pt x="11586029" y="4866569"/>
                </a:cubicBezTo>
                <a:cubicBezTo>
                  <a:pt x="11539248" y="5256806"/>
                  <a:pt x="11277955" y="5743983"/>
                  <a:pt x="10612692" y="5839906"/>
                </a:cubicBezTo>
                <a:cubicBezTo>
                  <a:pt x="10444018" y="5844687"/>
                  <a:pt x="10117772" y="5816677"/>
                  <a:pt x="9976322" y="5839906"/>
                </a:cubicBezTo>
                <a:cubicBezTo>
                  <a:pt x="9834872" y="5863135"/>
                  <a:pt x="9475897" y="5824500"/>
                  <a:pt x="9339952" y="5839906"/>
                </a:cubicBezTo>
                <a:cubicBezTo>
                  <a:pt x="9204007" y="5855312"/>
                  <a:pt x="8862808" y="5814220"/>
                  <a:pt x="8645731" y="5839906"/>
                </a:cubicBezTo>
                <a:cubicBezTo>
                  <a:pt x="8428654" y="5865592"/>
                  <a:pt x="8300245" y="5780354"/>
                  <a:pt x="8125065" y="5839906"/>
                </a:cubicBezTo>
                <a:cubicBezTo>
                  <a:pt x="7949885" y="5899458"/>
                  <a:pt x="7758257" y="5782145"/>
                  <a:pt x="7430843" y="5839906"/>
                </a:cubicBezTo>
                <a:cubicBezTo>
                  <a:pt x="7103429" y="5897667"/>
                  <a:pt x="7081335" y="5788822"/>
                  <a:pt x="6968029" y="5839906"/>
                </a:cubicBezTo>
                <a:cubicBezTo>
                  <a:pt x="6854723" y="5890990"/>
                  <a:pt x="6693706" y="5825281"/>
                  <a:pt x="6563066" y="5839906"/>
                </a:cubicBezTo>
                <a:cubicBezTo>
                  <a:pt x="6432426" y="5854531"/>
                  <a:pt x="6247642" y="5838400"/>
                  <a:pt x="6158103" y="5839906"/>
                </a:cubicBezTo>
                <a:cubicBezTo>
                  <a:pt x="6068564" y="5841412"/>
                  <a:pt x="5650190" y="5824856"/>
                  <a:pt x="5521734" y="5839906"/>
                </a:cubicBezTo>
                <a:cubicBezTo>
                  <a:pt x="5393278" y="5854956"/>
                  <a:pt x="5146790" y="5804234"/>
                  <a:pt x="4827512" y="5839906"/>
                </a:cubicBezTo>
                <a:cubicBezTo>
                  <a:pt x="4646324" y="5953456"/>
                  <a:pt x="4478342" y="6004496"/>
                  <a:pt x="4344774" y="6083235"/>
                </a:cubicBezTo>
                <a:cubicBezTo>
                  <a:pt x="4211206" y="6161974"/>
                  <a:pt x="4005502" y="6204661"/>
                  <a:pt x="3862035" y="6326565"/>
                </a:cubicBezTo>
                <a:cubicBezTo>
                  <a:pt x="3718568" y="6448469"/>
                  <a:pt x="3504757" y="6501246"/>
                  <a:pt x="3379297" y="6569894"/>
                </a:cubicBezTo>
                <a:cubicBezTo>
                  <a:pt x="3155899" y="6472922"/>
                  <a:pt x="3099491" y="6370116"/>
                  <a:pt x="2896533" y="6326565"/>
                </a:cubicBezTo>
                <a:cubicBezTo>
                  <a:pt x="2693575" y="6283014"/>
                  <a:pt x="2660772" y="6150201"/>
                  <a:pt x="2399286" y="6075935"/>
                </a:cubicBezTo>
                <a:cubicBezTo>
                  <a:pt x="2137800" y="6001670"/>
                  <a:pt x="2063572" y="5857265"/>
                  <a:pt x="1931005" y="5839906"/>
                </a:cubicBezTo>
                <a:cubicBezTo>
                  <a:pt x="1765772" y="5863520"/>
                  <a:pt x="1628137" y="5792418"/>
                  <a:pt x="1452171" y="5839906"/>
                </a:cubicBezTo>
                <a:cubicBezTo>
                  <a:pt x="1276205" y="5887394"/>
                  <a:pt x="1131895" y="5802418"/>
                  <a:pt x="973337" y="5839906"/>
                </a:cubicBezTo>
                <a:cubicBezTo>
                  <a:pt x="482120" y="5803439"/>
                  <a:pt x="101539" y="5396248"/>
                  <a:pt x="0" y="4866569"/>
                </a:cubicBezTo>
                <a:cubicBezTo>
                  <a:pt x="2" y="4866576"/>
                  <a:pt x="-1" y="4866583"/>
                  <a:pt x="0" y="4866588"/>
                </a:cubicBezTo>
                <a:cubicBezTo>
                  <a:pt x="-32608" y="4756401"/>
                  <a:pt x="34137" y="4496039"/>
                  <a:pt x="0" y="4365330"/>
                </a:cubicBezTo>
                <a:cubicBezTo>
                  <a:pt x="-34137" y="4234621"/>
                  <a:pt x="14615" y="4025724"/>
                  <a:pt x="0" y="3878671"/>
                </a:cubicBezTo>
                <a:cubicBezTo>
                  <a:pt x="-14615" y="3731618"/>
                  <a:pt x="20028" y="3531373"/>
                  <a:pt x="0" y="3406612"/>
                </a:cubicBezTo>
                <a:lnTo>
                  <a:pt x="0" y="3406612"/>
                </a:lnTo>
                <a:cubicBezTo>
                  <a:pt x="-26898" y="3232459"/>
                  <a:pt x="8073" y="3030553"/>
                  <a:pt x="0" y="2919957"/>
                </a:cubicBezTo>
                <a:cubicBezTo>
                  <a:pt x="-8073" y="2809362"/>
                  <a:pt x="49242" y="2650908"/>
                  <a:pt x="0" y="2384637"/>
                </a:cubicBezTo>
                <a:cubicBezTo>
                  <a:pt x="-49242" y="2118366"/>
                  <a:pt x="27698" y="2030885"/>
                  <a:pt x="0" y="1873649"/>
                </a:cubicBezTo>
                <a:cubicBezTo>
                  <a:pt x="-27698" y="1716413"/>
                  <a:pt x="37356" y="1535867"/>
                  <a:pt x="0" y="1435659"/>
                </a:cubicBezTo>
                <a:cubicBezTo>
                  <a:pt x="-37356" y="1335451"/>
                  <a:pt x="14414" y="1143376"/>
                  <a:pt x="0" y="973337"/>
                </a:cubicBezTo>
                <a:close/>
              </a:path>
            </a:pathLst>
          </a:custGeom>
          <a:solidFill>
            <a:schemeClr val="bg1"/>
          </a:solidFill>
          <a:ln w="47625">
            <a:solidFill>
              <a:srgbClr val="4E58E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C5065-362E-99B2-333A-7B4BBC17D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2928" y="1375437"/>
            <a:ext cx="10769600" cy="4502849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3B7E24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239DA-5A42-D7F1-5FC2-CCF47AC40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241" y="575100"/>
            <a:ext cx="10769600" cy="64650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8399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.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B49A9D2-7016-736D-6B31-F2B233AAAC3E}"/>
              </a:ext>
            </a:extLst>
          </p:cNvPr>
          <p:cNvSpPr/>
          <p:nvPr userDrawn="1"/>
        </p:nvSpPr>
        <p:spPr>
          <a:xfrm>
            <a:off x="302985" y="163286"/>
            <a:ext cx="11586029" cy="5839906"/>
          </a:xfrm>
          <a:custGeom>
            <a:avLst/>
            <a:gdLst>
              <a:gd name="connsiteX0" fmla="*/ 0 w 11586029"/>
              <a:gd name="connsiteY0" fmla="*/ 973337 h 5839906"/>
              <a:gd name="connsiteX1" fmla="*/ 973337 w 11586029"/>
              <a:gd name="connsiteY1" fmla="*/ 0 h 5839906"/>
              <a:gd name="connsiteX2" fmla="*/ 1461748 w 11586029"/>
              <a:gd name="connsiteY2" fmla="*/ 0 h 5839906"/>
              <a:gd name="connsiteX3" fmla="*/ 1931005 w 11586029"/>
              <a:gd name="connsiteY3" fmla="*/ 0 h 5839906"/>
              <a:gd name="connsiteX4" fmla="*/ 1931005 w 11586029"/>
              <a:gd name="connsiteY4" fmla="*/ 0 h 5839906"/>
              <a:gd name="connsiteX5" fmla="*/ 2452376 w 11586029"/>
              <a:gd name="connsiteY5" fmla="*/ 0 h 5839906"/>
              <a:gd name="connsiteX6" fmla="*/ 2973748 w 11586029"/>
              <a:gd name="connsiteY6" fmla="*/ 0 h 5839906"/>
              <a:gd name="connsiteX7" fmla="*/ 3610979 w 11586029"/>
              <a:gd name="connsiteY7" fmla="*/ 0 h 5839906"/>
              <a:gd name="connsiteX8" fmla="*/ 4248211 w 11586029"/>
              <a:gd name="connsiteY8" fmla="*/ 0 h 5839906"/>
              <a:gd name="connsiteX9" fmla="*/ 4827512 w 11586029"/>
              <a:gd name="connsiteY9" fmla="*/ 0 h 5839906"/>
              <a:gd name="connsiteX10" fmla="*/ 5521734 w 11586029"/>
              <a:gd name="connsiteY10" fmla="*/ 0 h 5839906"/>
              <a:gd name="connsiteX11" fmla="*/ 6100252 w 11586029"/>
              <a:gd name="connsiteY11" fmla="*/ 0 h 5839906"/>
              <a:gd name="connsiteX12" fmla="*/ 6563066 w 11586029"/>
              <a:gd name="connsiteY12" fmla="*/ 0 h 5839906"/>
              <a:gd name="connsiteX13" fmla="*/ 7025880 w 11586029"/>
              <a:gd name="connsiteY13" fmla="*/ 0 h 5839906"/>
              <a:gd name="connsiteX14" fmla="*/ 7488695 w 11586029"/>
              <a:gd name="connsiteY14" fmla="*/ 0 h 5839906"/>
              <a:gd name="connsiteX15" fmla="*/ 7951509 w 11586029"/>
              <a:gd name="connsiteY15" fmla="*/ 0 h 5839906"/>
              <a:gd name="connsiteX16" fmla="*/ 8472175 w 11586029"/>
              <a:gd name="connsiteY16" fmla="*/ 0 h 5839906"/>
              <a:gd name="connsiteX17" fmla="*/ 8934990 w 11586029"/>
              <a:gd name="connsiteY17" fmla="*/ 0 h 5839906"/>
              <a:gd name="connsiteX18" fmla="*/ 9455656 w 11586029"/>
              <a:gd name="connsiteY18" fmla="*/ 0 h 5839906"/>
              <a:gd name="connsiteX19" fmla="*/ 10092026 w 11586029"/>
              <a:gd name="connsiteY19" fmla="*/ 0 h 5839906"/>
              <a:gd name="connsiteX20" fmla="*/ 10612692 w 11586029"/>
              <a:gd name="connsiteY20" fmla="*/ 0 h 5839906"/>
              <a:gd name="connsiteX21" fmla="*/ 11586029 w 11586029"/>
              <a:gd name="connsiteY21" fmla="*/ 973337 h 5839906"/>
              <a:gd name="connsiteX22" fmla="*/ 11586029 w 11586029"/>
              <a:gd name="connsiteY22" fmla="*/ 1508658 h 5839906"/>
              <a:gd name="connsiteX23" fmla="*/ 11586029 w 11586029"/>
              <a:gd name="connsiteY23" fmla="*/ 1995313 h 5839906"/>
              <a:gd name="connsiteX24" fmla="*/ 11586029 w 11586029"/>
              <a:gd name="connsiteY24" fmla="*/ 2408969 h 5839906"/>
              <a:gd name="connsiteX25" fmla="*/ 11586029 w 11586029"/>
              <a:gd name="connsiteY25" fmla="*/ 2919957 h 5839906"/>
              <a:gd name="connsiteX26" fmla="*/ 11586029 w 11586029"/>
              <a:gd name="connsiteY26" fmla="*/ 3406612 h 5839906"/>
              <a:gd name="connsiteX27" fmla="*/ 11586029 w 11586029"/>
              <a:gd name="connsiteY27" fmla="*/ 3406612 h 5839906"/>
              <a:gd name="connsiteX28" fmla="*/ 11586029 w 11586029"/>
              <a:gd name="connsiteY28" fmla="*/ 3907870 h 5839906"/>
              <a:gd name="connsiteX29" fmla="*/ 11586029 w 11586029"/>
              <a:gd name="connsiteY29" fmla="*/ 4365330 h 5839906"/>
              <a:gd name="connsiteX30" fmla="*/ 11586029 w 11586029"/>
              <a:gd name="connsiteY30" fmla="*/ 4866588 h 5839906"/>
              <a:gd name="connsiteX31" fmla="*/ 11586029 w 11586029"/>
              <a:gd name="connsiteY31" fmla="*/ 4866569 h 5839906"/>
              <a:gd name="connsiteX32" fmla="*/ 10612692 w 11586029"/>
              <a:gd name="connsiteY32" fmla="*/ 5839906 h 5839906"/>
              <a:gd name="connsiteX33" fmla="*/ 10034174 w 11586029"/>
              <a:gd name="connsiteY33" fmla="*/ 5839906 h 5839906"/>
              <a:gd name="connsiteX34" fmla="*/ 9339952 w 11586029"/>
              <a:gd name="connsiteY34" fmla="*/ 5839906 h 5839906"/>
              <a:gd name="connsiteX35" fmla="*/ 8761434 w 11586029"/>
              <a:gd name="connsiteY35" fmla="*/ 5839906 h 5839906"/>
              <a:gd name="connsiteX36" fmla="*/ 8356472 w 11586029"/>
              <a:gd name="connsiteY36" fmla="*/ 5839906 h 5839906"/>
              <a:gd name="connsiteX37" fmla="*/ 7951509 w 11586029"/>
              <a:gd name="connsiteY37" fmla="*/ 5839906 h 5839906"/>
              <a:gd name="connsiteX38" fmla="*/ 7257288 w 11586029"/>
              <a:gd name="connsiteY38" fmla="*/ 5839906 h 5839906"/>
              <a:gd name="connsiteX39" fmla="*/ 6736621 w 11586029"/>
              <a:gd name="connsiteY39" fmla="*/ 5839906 h 5839906"/>
              <a:gd name="connsiteX40" fmla="*/ 6042400 w 11586029"/>
              <a:gd name="connsiteY40" fmla="*/ 5839906 h 5839906"/>
              <a:gd name="connsiteX41" fmla="*/ 5463882 w 11586029"/>
              <a:gd name="connsiteY41" fmla="*/ 5839906 h 5839906"/>
              <a:gd name="connsiteX42" fmla="*/ 4827512 w 11586029"/>
              <a:gd name="connsiteY42" fmla="*/ 5839906 h 5839906"/>
              <a:gd name="connsiteX43" fmla="*/ 4373738 w 11586029"/>
              <a:gd name="connsiteY43" fmla="*/ 6068636 h 5839906"/>
              <a:gd name="connsiteX44" fmla="*/ 3934446 w 11586029"/>
              <a:gd name="connsiteY44" fmla="*/ 6290065 h 5839906"/>
              <a:gd name="connsiteX45" fmla="*/ 3379297 w 11586029"/>
              <a:gd name="connsiteY45" fmla="*/ 6569894 h 5839906"/>
              <a:gd name="connsiteX46" fmla="*/ 2939982 w 11586029"/>
              <a:gd name="connsiteY46" fmla="*/ 6348464 h 5839906"/>
              <a:gd name="connsiteX47" fmla="*/ 2428252 w 11586029"/>
              <a:gd name="connsiteY47" fmla="*/ 6090535 h 5839906"/>
              <a:gd name="connsiteX48" fmla="*/ 1931005 w 11586029"/>
              <a:gd name="connsiteY48" fmla="*/ 5839906 h 5839906"/>
              <a:gd name="connsiteX49" fmla="*/ 1433018 w 11586029"/>
              <a:gd name="connsiteY49" fmla="*/ 5839906 h 5839906"/>
              <a:gd name="connsiteX50" fmla="*/ 973337 w 11586029"/>
              <a:gd name="connsiteY50" fmla="*/ 5839906 h 5839906"/>
              <a:gd name="connsiteX51" fmla="*/ 0 w 11586029"/>
              <a:gd name="connsiteY51" fmla="*/ 4866569 h 5839906"/>
              <a:gd name="connsiteX52" fmla="*/ 0 w 11586029"/>
              <a:gd name="connsiteY52" fmla="*/ 4866588 h 5839906"/>
              <a:gd name="connsiteX53" fmla="*/ 0 w 11586029"/>
              <a:gd name="connsiteY53" fmla="*/ 4350730 h 5839906"/>
              <a:gd name="connsiteX54" fmla="*/ 0 w 11586029"/>
              <a:gd name="connsiteY54" fmla="*/ 3849471 h 5839906"/>
              <a:gd name="connsiteX55" fmla="*/ 0 w 11586029"/>
              <a:gd name="connsiteY55" fmla="*/ 3406612 h 5839906"/>
              <a:gd name="connsiteX56" fmla="*/ 0 w 11586029"/>
              <a:gd name="connsiteY56" fmla="*/ 3406612 h 5839906"/>
              <a:gd name="connsiteX57" fmla="*/ 0 w 11586029"/>
              <a:gd name="connsiteY57" fmla="*/ 2895624 h 5839906"/>
              <a:gd name="connsiteX58" fmla="*/ 0 w 11586029"/>
              <a:gd name="connsiteY58" fmla="*/ 2481968 h 5839906"/>
              <a:gd name="connsiteX59" fmla="*/ 0 w 11586029"/>
              <a:gd name="connsiteY59" fmla="*/ 2068311 h 5839906"/>
              <a:gd name="connsiteX60" fmla="*/ 0 w 11586029"/>
              <a:gd name="connsiteY60" fmla="*/ 1532990 h 5839906"/>
              <a:gd name="connsiteX61" fmla="*/ 0 w 11586029"/>
              <a:gd name="connsiteY61" fmla="*/ 973337 h 583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586029" h="5839906" fill="none" extrusionOk="0">
                <a:moveTo>
                  <a:pt x="0" y="973337"/>
                </a:moveTo>
                <a:cubicBezTo>
                  <a:pt x="123374" y="454783"/>
                  <a:pt x="488497" y="80883"/>
                  <a:pt x="973337" y="0"/>
                </a:cubicBezTo>
                <a:cubicBezTo>
                  <a:pt x="1179801" y="-27852"/>
                  <a:pt x="1227562" y="50296"/>
                  <a:pt x="1461748" y="0"/>
                </a:cubicBezTo>
                <a:cubicBezTo>
                  <a:pt x="1695934" y="-50296"/>
                  <a:pt x="1783772" y="11404"/>
                  <a:pt x="1931005" y="0"/>
                </a:cubicBezTo>
                <a:lnTo>
                  <a:pt x="1931005" y="0"/>
                </a:lnTo>
                <a:cubicBezTo>
                  <a:pt x="2087507" y="-47450"/>
                  <a:pt x="2192787" y="1476"/>
                  <a:pt x="2452376" y="0"/>
                </a:cubicBezTo>
                <a:cubicBezTo>
                  <a:pt x="2711965" y="-1476"/>
                  <a:pt x="2778907" y="19703"/>
                  <a:pt x="2973748" y="0"/>
                </a:cubicBezTo>
                <a:cubicBezTo>
                  <a:pt x="3168589" y="-19703"/>
                  <a:pt x="3463562" y="58718"/>
                  <a:pt x="3610979" y="0"/>
                </a:cubicBezTo>
                <a:cubicBezTo>
                  <a:pt x="3758396" y="-58718"/>
                  <a:pt x="4038733" y="40700"/>
                  <a:pt x="4248211" y="0"/>
                </a:cubicBezTo>
                <a:cubicBezTo>
                  <a:pt x="4457689" y="-40700"/>
                  <a:pt x="4689090" y="17675"/>
                  <a:pt x="4827512" y="0"/>
                </a:cubicBezTo>
                <a:cubicBezTo>
                  <a:pt x="5106208" y="-36620"/>
                  <a:pt x="5359701" y="11464"/>
                  <a:pt x="5521734" y="0"/>
                </a:cubicBezTo>
                <a:cubicBezTo>
                  <a:pt x="5683767" y="-11464"/>
                  <a:pt x="5887352" y="22574"/>
                  <a:pt x="6100252" y="0"/>
                </a:cubicBezTo>
                <a:cubicBezTo>
                  <a:pt x="6313152" y="-22574"/>
                  <a:pt x="6397809" y="38642"/>
                  <a:pt x="6563066" y="0"/>
                </a:cubicBezTo>
                <a:cubicBezTo>
                  <a:pt x="6728323" y="-38642"/>
                  <a:pt x="6886803" y="15362"/>
                  <a:pt x="7025880" y="0"/>
                </a:cubicBezTo>
                <a:cubicBezTo>
                  <a:pt x="7164957" y="-15362"/>
                  <a:pt x="7361970" y="49184"/>
                  <a:pt x="7488695" y="0"/>
                </a:cubicBezTo>
                <a:cubicBezTo>
                  <a:pt x="7615421" y="-49184"/>
                  <a:pt x="7845194" y="33145"/>
                  <a:pt x="7951509" y="0"/>
                </a:cubicBezTo>
                <a:cubicBezTo>
                  <a:pt x="8057824" y="-33145"/>
                  <a:pt x="8255964" y="21375"/>
                  <a:pt x="8472175" y="0"/>
                </a:cubicBezTo>
                <a:cubicBezTo>
                  <a:pt x="8688386" y="-21375"/>
                  <a:pt x="8711112" y="11546"/>
                  <a:pt x="8934990" y="0"/>
                </a:cubicBezTo>
                <a:cubicBezTo>
                  <a:pt x="9158869" y="-11546"/>
                  <a:pt x="9327129" y="23621"/>
                  <a:pt x="9455656" y="0"/>
                </a:cubicBezTo>
                <a:cubicBezTo>
                  <a:pt x="9584183" y="-23621"/>
                  <a:pt x="9865696" y="44613"/>
                  <a:pt x="10092026" y="0"/>
                </a:cubicBezTo>
                <a:cubicBezTo>
                  <a:pt x="10318356" y="-44613"/>
                  <a:pt x="10361821" y="38671"/>
                  <a:pt x="10612692" y="0"/>
                </a:cubicBezTo>
                <a:cubicBezTo>
                  <a:pt x="11018092" y="-50695"/>
                  <a:pt x="11628980" y="450546"/>
                  <a:pt x="11586029" y="973337"/>
                </a:cubicBezTo>
                <a:cubicBezTo>
                  <a:pt x="11605056" y="1147792"/>
                  <a:pt x="11575644" y="1306847"/>
                  <a:pt x="11586029" y="1508658"/>
                </a:cubicBezTo>
                <a:cubicBezTo>
                  <a:pt x="11596414" y="1710469"/>
                  <a:pt x="11546458" y="1775996"/>
                  <a:pt x="11586029" y="1995313"/>
                </a:cubicBezTo>
                <a:cubicBezTo>
                  <a:pt x="11625600" y="2214630"/>
                  <a:pt x="11578268" y="2313854"/>
                  <a:pt x="11586029" y="2408969"/>
                </a:cubicBezTo>
                <a:cubicBezTo>
                  <a:pt x="11593790" y="2504084"/>
                  <a:pt x="11539817" y="2774261"/>
                  <a:pt x="11586029" y="2919957"/>
                </a:cubicBezTo>
                <a:cubicBezTo>
                  <a:pt x="11632241" y="3065653"/>
                  <a:pt x="11547647" y="3291260"/>
                  <a:pt x="11586029" y="3406612"/>
                </a:cubicBezTo>
                <a:lnTo>
                  <a:pt x="11586029" y="3406612"/>
                </a:lnTo>
                <a:cubicBezTo>
                  <a:pt x="11613482" y="3643049"/>
                  <a:pt x="11583733" y="3789979"/>
                  <a:pt x="11586029" y="3907870"/>
                </a:cubicBezTo>
                <a:cubicBezTo>
                  <a:pt x="11588325" y="4025761"/>
                  <a:pt x="11554675" y="4157865"/>
                  <a:pt x="11586029" y="4365330"/>
                </a:cubicBezTo>
                <a:cubicBezTo>
                  <a:pt x="11617383" y="4572795"/>
                  <a:pt x="11571081" y="4743644"/>
                  <a:pt x="11586029" y="4866588"/>
                </a:cubicBezTo>
                <a:cubicBezTo>
                  <a:pt x="11586029" y="4866579"/>
                  <a:pt x="11586031" y="4866574"/>
                  <a:pt x="11586029" y="4866569"/>
                </a:cubicBezTo>
                <a:cubicBezTo>
                  <a:pt x="11646718" y="5454595"/>
                  <a:pt x="11172637" y="5742368"/>
                  <a:pt x="10612692" y="5839906"/>
                </a:cubicBezTo>
                <a:cubicBezTo>
                  <a:pt x="10388420" y="5875991"/>
                  <a:pt x="10184177" y="5809760"/>
                  <a:pt x="10034174" y="5839906"/>
                </a:cubicBezTo>
                <a:cubicBezTo>
                  <a:pt x="9884171" y="5870052"/>
                  <a:pt x="9668118" y="5834153"/>
                  <a:pt x="9339952" y="5839906"/>
                </a:cubicBezTo>
                <a:cubicBezTo>
                  <a:pt x="9011786" y="5845659"/>
                  <a:pt x="8897896" y="5826767"/>
                  <a:pt x="8761434" y="5839906"/>
                </a:cubicBezTo>
                <a:cubicBezTo>
                  <a:pt x="8624972" y="5853045"/>
                  <a:pt x="8467689" y="5803694"/>
                  <a:pt x="8356472" y="5839906"/>
                </a:cubicBezTo>
                <a:cubicBezTo>
                  <a:pt x="8245255" y="5876118"/>
                  <a:pt x="8038211" y="5826181"/>
                  <a:pt x="7951509" y="5839906"/>
                </a:cubicBezTo>
                <a:cubicBezTo>
                  <a:pt x="7864807" y="5853631"/>
                  <a:pt x="7459013" y="5829015"/>
                  <a:pt x="7257288" y="5839906"/>
                </a:cubicBezTo>
                <a:cubicBezTo>
                  <a:pt x="7055563" y="5850797"/>
                  <a:pt x="6863446" y="5829683"/>
                  <a:pt x="6736621" y="5839906"/>
                </a:cubicBezTo>
                <a:cubicBezTo>
                  <a:pt x="6609796" y="5850129"/>
                  <a:pt x="6267835" y="5791409"/>
                  <a:pt x="6042400" y="5839906"/>
                </a:cubicBezTo>
                <a:cubicBezTo>
                  <a:pt x="5816965" y="5888403"/>
                  <a:pt x="5610476" y="5822282"/>
                  <a:pt x="5463882" y="5839906"/>
                </a:cubicBezTo>
                <a:cubicBezTo>
                  <a:pt x="5317288" y="5857530"/>
                  <a:pt x="5063138" y="5837964"/>
                  <a:pt x="4827512" y="5839906"/>
                </a:cubicBezTo>
                <a:cubicBezTo>
                  <a:pt x="4708033" y="5929304"/>
                  <a:pt x="4559254" y="5957254"/>
                  <a:pt x="4373738" y="6068636"/>
                </a:cubicBezTo>
                <a:cubicBezTo>
                  <a:pt x="4188221" y="6180017"/>
                  <a:pt x="4061665" y="6210323"/>
                  <a:pt x="3934446" y="6290065"/>
                </a:cubicBezTo>
                <a:cubicBezTo>
                  <a:pt x="3807227" y="6369807"/>
                  <a:pt x="3494507" y="6463758"/>
                  <a:pt x="3379297" y="6569894"/>
                </a:cubicBezTo>
                <a:cubicBezTo>
                  <a:pt x="3249470" y="6567367"/>
                  <a:pt x="3159713" y="6409659"/>
                  <a:pt x="2939982" y="6348464"/>
                </a:cubicBezTo>
                <a:cubicBezTo>
                  <a:pt x="2720250" y="6287270"/>
                  <a:pt x="2589860" y="6166801"/>
                  <a:pt x="2428252" y="6090535"/>
                </a:cubicBezTo>
                <a:cubicBezTo>
                  <a:pt x="2266644" y="6014269"/>
                  <a:pt x="2063898" y="5850955"/>
                  <a:pt x="1931005" y="5839906"/>
                </a:cubicBezTo>
                <a:cubicBezTo>
                  <a:pt x="1734057" y="5854661"/>
                  <a:pt x="1659852" y="5792932"/>
                  <a:pt x="1433018" y="5839906"/>
                </a:cubicBezTo>
                <a:cubicBezTo>
                  <a:pt x="1206184" y="5886880"/>
                  <a:pt x="1083599" y="5824839"/>
                  <a:pt x="973337" y="5839906"/>
                </a:cubicBezTo>
                <a:cubicBezTo>
                  <a:pt x="561747" y="5833250"/>
                  <a:pt x="61442" y="5257549"/>
                  <a:pt x="0" y="4866569"/>
                </a:cubicBezTo>
                <a:cubicBezTo>
                  <a:pt x="2" y="4866575"/>
                  <a:pt x="-1" y="4866585"/>
                  <a:pt x="0" y="4866588"/>
                </a:cubicBezTo>
                <a:cubicBezTo>
                  <a:pt x="-24623" y="4661178"/>
                  <a:pt x="52419" y="4598220"/>
                  <a:pt x="0" y="4350730"/>
                </a:cubicBezTo>
                <a:cubicBezTo>
                  <a:pt x="-52419" y="4103240"/>
                  <a:pt x="24955" y="4097450"/>
                  <a:pt x="0" y="3849471"/>
                </a:cubicBezTo>
                <a:cubicBezTo>
                  <a:pt x="-24955" y="3601492"/>
                  <a:pt x="27864" y="3513965"/>
                  <a:pt x="0" y="3406612"/>
                </a:cubicBezTo>
                <a:lnTo>
                  <a:pt x="0" y="3406612"/>
                </a:lnTo>
                <a:cubicBezTo>
                  <a:pt x="-32961" y="3300549"/>
                  <a:pt x="6830" y="3135229"/>
                  <a:pt x="0" y="2895624"/>
                </a:cubicBezTo>
                <a:cubicBezTo>
                  <a:pt x="-6830" y="2656019"/>
                  <a:pt x="12394" y="2621197"/>
                  <a:pt x="0" y="2481968"/>
                </a:cubicBezTo>
                <a:cubicBezTo>
                  <a:pt x="-12394" y="2342739"/>
                  <a:pt x="46498" y="2236238"/>
                  <a:pt x="0" y="2068311"/>
                </a:cubicBezTo>
                <a:cubicBezTo>
                  <a:pt x="-46498" y="1900384"/>
                  <a:pt x="23816" y="1767887"/>
                  <a:pt x="0" y="1532990"/>
                </a:cubicBezTo>
                <a:cubicBezTo>
                  <a:pt x="-23816" y="1298093"/>
                  <a:pt x="59513" y="1205473"/>
                  <a:pt x="0" y="973337"/>
                </a:cubicBezTo>
                <a:close/>
              </a:path>
              <a:path w="11586029" h="5839906" stroke="0" extrusionOk="0">
                <a:moveTo>
                  <a:pt x="0" y="973337"/>
                </a:moveTo>
                <a:cubicBezTo>
                  <a:pt x="-17657" y="424887"/>
                  <a:pt x="362049" y="27672"/>
                  <a:pt x="973337" y="0"/>
                </a:cubicBezTo>
                <a:cubicBezTo>
                  <a:pt x="1156340" y="-37537"/>
                  <a:pt x="1364387" y="48563"/>
                  <a:pt x="1471324" y="0"/>
                </a:cubicBezTo>
                <a:cubicBezTo>
                  <a:pt x="1578261" y="-48563"/>
                  <a:pt x="1708910" y="51734"/>
                  <a:pt x="1931005" y="0"/>
                </a:cubicBezTo>
                <a:lnTo>
                  <a:pt x="1931005" y="0"/>
                </a:lnTo>
                <a:cubicBezTo>
                  <a:pt x="2089056" y="-22191"/>
                  <a:pt x="2196892" y="46490"/>
                  <a:pt x="2452376" y="0"/>
                </a:cubicBezTo>
                <a:cubicBezTo>
                  <a:pt x="2707860" y="-46490"/>
                  <a:pt x="2918629" y="60404"/>
                  <a:pt x="3089608" y="0"/>
                </a:cubicBezTo>
                <a:cubicBezTo>
                  <a:pt x="3260587" y="-60404"/>
                  <a:pt x="3443687" y="46173"/>
                  <a:pt x="3610979" y="0"/>
                </a:cubicBezTo>
                <a:cubicBezTo>
                  <a:pt x="3778271" y="-46173"/>
                  <a:pt x="4009848" y="38393"/>
                  <a:pt x="4248211" y="0"/>
                </a:cubicBezTo>
                <a:cubicBezTo>
                  <a:pt x="4486574" y="-38393"/>
                  <a:pt x="4657057" y="38804"/>
                  <a:pt x="4827512" y="0"/>
                </a:cubicBezTo>
                <a:cubicBezTo>
                  <a:pt x="5109987" y="-41038"/>
                  <a:pt x="5247480" y="25572"/>
                  <a:pt x="5406030" y="0"/>
                </a:cubicBezTo>
                <a:cubicBezTo>
                  <a:pt x="5564580" y="-25572"/>
                  <a:pt x="5850063" y="56875"/>
                  <a:pt x="5984548" y="0"/>
                </a:cubicBezTo>
                <a:cubicBezTo>
                  <a:pt x="6119033" y="-56875"/>
                  <a:pt x="6395903" y="14156"/>
                  <a:pt x="6620918" y="0"/>
                </a:cubicBezTo>
                <a:cubicBezTo>
                  <a:pt x="6845933" y="-14156"/>
                  <a:pt x="6853876" y="13262"/>
                  <a:pt x="7025880" y="0"/>
                </a:cubicBezTo>
                <a:cubicBezTo>
                  <a:pt x="7197884" y="-13262"/>
                  <a:pt x="7396975" y="54575"/>
                  <a:pt x="7604398" y="0"/>
                </a:cubicBezTo>
                <a:cubicBezTo>
                  <a:pt x="7811821" y="-54575"/>
                  <a:pt x="7999402" y="38216"/>
                  <a:pt x="8182916" y="0"/>
                </a:cubicBezTo>
                <a:cubicBezTo>
                  <a:pt x="8366430" y="-38216"/>
                  <a:pt x="8595357" y="62728"/>
                  <a:pt x="8761434" y="0"/>
                </a:cubicBezTo>
                <a:cubicBezTo>
                  <a:pt x="8927511" y="-62728"/>
                  <a:pt x="9147798" y="65489"/>
                  <a:pt x="9397804" y="0"/>
                </a:cubicBezTo>
                <a:cubicBezTo>
                  <a:pt x="9647810" y="-65489"/>
                  <a:pt x="9728581" y="17836"/>
                  <a:pt x="10034174" y="0"/>
                </a:cubicBezTo>
                <a:cubicBezTo>
                  <a:pt x="10339767" y="-17836"/>
                  <a:pt x="10369247" y="20269"/>
                  <a:pt x="10612692" y="0"/>
                </a:cubicBezTo>
                <a:cubicBezTo>
                  <a:pt x="11287625" y="22318"/>
                  <a:pt x="11559410" y="436874"/>
                  <a:pt x="11586029" y="973337"/>
                </a:cubicBezTo>
                <a:cubicBezTo>
                  <a:pt x="11609913" y="1170894"/>
                  <a:pt x="11534232" y="1196562"/>
                  <a:pt x="11586029" y="1411327"/>
                </a:cubicBezTo>
                <a:cubicBezTo>
                  <a:pt x="11637826" y="1626092"/>
                  <a:pt x="11543559" y="1653629"/>
                  <a:pt x="11586029" y="1873649"/>
                </a:cubicBezTo>
                <a:cubicBezTo>
                  <a:pt x="11628499" y="2093669"/>
                  <a:pt x="11542809" y="2175650"/>
                  <a:pt x="11586029" y="2311638"/>
                </a:cubicBezTo>
                <a:cubicBezTo>
                  <a:pt x="11629249" y="2447626"/>
                  <a:pt x="11525057" y="2696526"/>
                  <a:pt x="11586029" y="2822626"/>
                </a:cubicBezTo>
                <a:cubicBezTo>
                  <a:pt x="11647001" y="2948726"/>
                  <a:pt x="11532633" y="3168861"/>
                  <a:pt x="11586029" y="3406612"/>
                </a:cubicBezTo>
                <a:lnTo>
                  <a:pt x="11586029" y="3406612"/>
                </a:lnTo>
                <a:cubicBezTo>
                  <a:pt x="11614135" y="3607507"/>
                  <a:pt x="11555429" y="3682162"/>
                  <a:pt x="11586029" y="3893271"/>
                </a:cubicBezTo>
                <a:cubicBezTo>
                  <a:pt x="11616629" y="4104380"/>
                  <a:pt x="11552751" y="4219512"/>
                  <a:pt x="11586029" y="4350730"/>
                </a:cubicBezTo>
                <a:cubicBezTo>
                  <a:pt x="11619307" y="4481948"/>
                  <a:pt x="11556504" y="4759673"/>
                  <a:pt x="11586029" y="4866588"/>
                </a:cubicBezTo>
                <a:cubicBezTo>
                  <a:pt x="11586027" y="4866583"/>
                  <a:pt x="11586031" y="4866575"/>
                  <a:pt x="11586029" y="4866569"/>
                </a:cubicBezTo>
                <a:cubicBezTo>
                  <a:pt x="11539248" y="5256806"/>
                  <a:pt x="11277955" y="5743983"/>
                  <a:pt x="10612692" y="5839906"/>
                </a:cubicBezTo>
                <a:cubicBezTo>
                  <a:pt x="10444018" y="5844687"/>
                  <a:pt x="10117772" y="5816677"/>
                  <a:pt x="9976322" y="5839906"/>
                </a:cubicBezTo>
                <a:cubicBezTo>
                  <a:pt x="9834872" y="5863135"/>
                  <a:pt x="9475897" y="5824500"/>
                  <a:pt x="9339952" y="5839906"/>
                </a:cubicBezTo>
                <a:cubicBezTo>
                  <a:pt x="9204007" y="5855312"/>
                  <a:pt x="8862808" y="5814220"/>
                  <a:pt x="8645731" y="5839906"/>
                </a:cubicBezTo>
                <a:cubicBezTo>
                  <a:pt x="8428654" y="5865592"/>
                  <a:pt x="8300245" y="5780354"/>
                  <a:pt x="8125065" y="5839906"/>
                </a:cubicBezTo>
                <a:cubicBezTo>
                  <a:pt x="7949885" y="5899458"/>
                  <a:pt x="7758257" y="5782145"/>
                  <a:pt x="7430843" y="5839906"/>
                </a:cubicBezTo>
                <a:cubicBezTo>
                  <a:pt x="7103429" y="5897667"/>
                  <a:pt x="7081335" y="5788822"/>
                  <a:pt x="6968029" y="5839906"/>
                </a:cubicBezTo>
                <a:cubicBezTo>
                  <a:pt x="6854723" y="5890990"/>
                  <a:pt x="6693706" y="5825281"/>
                  <a:pt x="6563066" y="5839906"/>
                </a:cubicBezTo>
                <a:cubicBezTo>
                  <a:pt x="6432426" y="5854531"/>
                  <a:pt x="6247642" y="5838400"/>
                  <a:pt x="6158103" y="5839906"/>
                </a:cubicBezTo>
                <a:cubicBezTo>
                  <a:pt x="6068564" y="5841412"/>
                  <a:pt x="5650190" y="5824856"/>
                  <a:pt x="5521734" y="5839906"/>
                </a:cubicBezTo>
                <a:cubicBezTo>
                  <a:pt x="5393278" y="5854956"/>
                  <a:pt x="5146790" y="5804234"/>
                  <a:pt x="4827512" y="5839906"/>
                </a:cubicBezTo>
                <a:cubicBezTo>
                  <a:pt x="4646324" y="5953456"/>
                  <a:pt x="4478342" y="6004496"/>
                  <a:pt x="4344774" y="6083235"/>
                </a:cubicBezTo>
                <a:cubicBezTo>
                  <a:pt x="4211206" y="6161974"/>
                  <a:pt x="4005502" y="6204661"/>
                  <a:pt x="3862035" y="6326565"/>
                </a:cubicBezTo>
                <a:cubicBezTo>
                  <a:pt x="3718568" y="6448469"/>
                  <a:pt x="3504757" y="6501246"/>
                  <a:pt x="3379297" y="6569894"/>
                </a:cubicBezTo>
                <a:cubicBezTo>
                  <a:pt x="3155899" y="6472922"/>
                  <a:pt x="3099491" y="6370116"/>
                  <a:pt x="2896533" y="6326565"/>
                </a:cubicBezTo>
                <a:cubicBezTo>
                  <a:pt x="2693575" y="6283014"/>
                  <a:pt x="2660772" y="6150201"/>
                  <a:pt x="2399286" y="6075935"/>
                </a:cubicBezTo>
                <a:cubicBezTo>
                  <a:pt x="2137800" y="6001670"/>
                  <a:pt x="2063572" y="5857265"/>
                  <a:pt x="1931005" y="5839906"/>
                </a:cubicBezTo>
                <a:cubicBezTo>
                  <a:pt x="1765772" y="5863520"/>
                  <a:pt x="1628137" y="5792418"/>
                  <a:pt x="1452171" y="5839906"/>
                </a:cubicBezTo>
                <a:cubicBezTo>
                  <a:pt x="1276205" y="5887394"/>
                  <a:pt x="1131895" y="5802418"/>
                  <a:pt x="973337" y="5839906"/>
                </a:cubicBezTo>
                <a:cubicBezTo>
                  <a:pt x="482120" y="5803439"/>
                  <a:pt x="101539" y="5396248"/>
                  <a:pt x="0" y="4866569"/>
                </a:cubicBezTo>
                <a:cubicBezTo>
                  <a:pt x="2" y="4866576"/>
                  <a:pt x="-1" y="4866583"/>
                  <a:pt x="0" y="4866588"/>
                </a:cubicBezTo>
                <a:cubicBezTo>
                  <a:pt x="-32608" y="4756401"/>
                  <a:pt x="34137" y="4496039"/>
                  <a:pt x="0" y="4365330"/>
                </a:cubicBezTo>
                <a:cubicBezTo>
                  <a:pt x="-34137" y="4234621"/>
                  <a:pt x="14615" y="4025724"/>
                  <a:pt x="0" y="3878671"/>
                </a:cubicBezTo>
                <a:cubicBezTo>
                  <a:pt x="-14615" y="3731618"/>
                  <a:pt x="20028" y="3531373"/>
                  <a:pt x="0" y="3406612"/>
                </a:cubicBezTo>
                <a:lnTo>
                  <a:pt x="0" y="3406612"/>
                </a:lnTo>
                <a:cubicBezTo>
                  <a:pt x="-26898" y="3232459"/>
                  <a:pt x="8073" y="3030553"/>
                  <a:pt x="0" y="2919957"/>
                </a:cubicBezTo>
                <a:cubicBezTo>
                  <a:pt x="-8073" y="2809362"/>
                  <a:pt x="49242" y="2650908"/>
                  <a:pt x="0" y="2384637"/>
                </a:cubicBezTo>
                <a:cubicBezTo>
                  <a:pt x="-49242" y="2118366"/>
                  <a:pt x="27698" y="2030885"/>
                  <a:pt x="0" y="1873649"/>
                </a:cubicBezTo>
                <a:cubicBezTo>
                  <a:pt x="-27698" y="1716413"/>
                  <a:pt x="37356" y="1535867"/>
                  <a:pt x="0" y="1435659"/>
                </a:cubicBezTo>
                <a:cubicBezTo>
                  <a:pt x="-37356" y="1335451"/>
                  <a:pt x="14414" y="1143376"/>
                  <a:pt x="0" y="973337"/>
                </a:cubicBezTo>
                <a:close/>
              </a:path>
            </a:pathLst>
          </a:custGeom>
          <a:solidFill>
            <a:srgbClr val="00B6FF"/>
          </a:solidFill>
          <a:ln w="47625">
            <a:solidFill>
              <a:srgbClr val="4E58E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C5065-362E-99B2-333A-7B4BBC17D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2928" y="1375437"/>
            <a:ext cx="10769600" cy="4502849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239DA-5A42-D7F1-5FC2-CCF47AC40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241" y="575100"/>
            <a:ext cx="10769600" cy="64650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02543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B8478C-94A5-5C1B-D626-27362018A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53150-D093-7EF5-4E2D-073A76E9D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38D60-2CBF-5950-9153-099B471D6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E0596-64E4-43AD-A8EC-6D818DF403C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B9D07-C48E-70D9-34A0-7AF885A2E9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9CAD7-F1AB-A450-E4BA-A912DC507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060A3-A273-4B75-9E17-CFCF1788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5" r:id="rId2"/>
    <p:sldLayoutId id="2147483687" r:id="rId3"/>
    <p:sldLayoutId id="2147483695" r:id="rId4"/>
    <p:sldLayoutId id="2147483650" r:id="rId5"/>
    <p:sldLayoutId id="2147483688" r:id="rId6"/>
    <p:sldLayoutId id="2147483689" r:id="rId7"/>
    <p:sldLayoutId id="2147483686" r:id="rId8"/>
    <p:sldLayoutId id="2147483691" r:id="rId9"/>
    <p:sldLayoutId id="2147483692" r:id="rId10"/>
    <p:sldLayoutId id="2147483693" r:id="rId11"/>
    <p:sldLayoutId id="2147483696" r:id="rId12"/>
    <p:sldLayoutId id="2147483700" r:id="rId13"/>
    <p:sldLayoutId id="2147483697" r:id="rId14"/>
    <p:sldLayoutId id="2147483698" r:id="rId15"/>
    <p:sldLayoutId id="2147483699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641E7-A7C5-5FC4-6ED6-FCCA1EE46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1460500"/>
            <a:ext cx="10007600" cy="3289300"/>
          </a:xfrm>
        </p:spPr>
        <p:txBody>
          <a:bodyPr>
            <a:normAutofit/>
          </a:bodyPr>
          <a:lstStyle/>
          <a:p>
            <a:r>
              <a:rPr lang="en-US" sz="4400" dirty="0"/>
              <a:t>NOTE: </a:t>
            </a:r>
            <a:br>
              <a:rPr lang="en-US" sz="4400" dirty="0"/>
            </a:br>
            <a:br>
              <a:rPr lang="en-US" sz="1100" dirty="0"/>
            </a:br>
            <a:r>
              <a:rPr lang="en-US" b="0" dirty="0">
                <a:latin typeface="Montserrat Medium" panose="00000600000000000000" pitchFamily="50" charset="0"/>
              </a:rPr>
              <a:t>The following slides have been updated to incorporate NPN FASD Branding. Original slides featured CDC Let’s Talk branding.</a:t>
            </a:r>
          </a:p>
        </p:txBody>
      </p:sp>
    </p:spTree>
    <p:extLst>
      <p:ext uri="{BB962C8B-B14F-4D97-AF65-F5344CB8AC3E}">
        <p14:creationId xmlns:p14="http://schemas.microsoft.com/office/powerpoint/2010/main" val="1190154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E9CE5D-DAE6-ED5F-97FB-DE6A790245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2550B9-4A49-17E2-F762-A5824419F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932F6F-A3BB-272C-9326-5711EC12267A}"/>
              </a:ext>
            </a:extLst>
          </p:cNvPr>
          <p:cNvGrpSpPr/>
          <p:nvPr/>
        </p:nvGrpSpPr>
        <p:grpSpPr>
          <a:xfrm>
            <a:off x="9539646" y="6134485"/>
            <a:ext cx="2025496" cy="591839"/>
            <a:chOff x="3932236" y="5547717"/>
            <a:chExt cx="3982985" cy="11638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B0F458F-435F-9298-103D-83419CD4CD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32236" y="5547717"/>
              <a:ext cx="1010097" cy="11638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0526C2-CA59-5641-D853-D674D56F0F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6705" y="5760651"/>
              <a:ext cx="2408516" cy="749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2230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515986-FA78-37FE-0A35-EF752E55E0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ED0B76-E050-6683-84C0-1DA8F4BC2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70EFC20-CAA0-E3E0-30A5-13531FB0BDCA}"/>
              </a:ext>
            </a:extLst>
          </p:cNvPr>
          <p:cNvGrpSpPr/>
          <p:nvPr/>
        </p:nvGrpSpPr>
        <p:grpSpPr>
          <a:xfrm>
            <a:off x="9539646" y="6134485"/>
            <a:ext cx="2025496" cy="591839"/>
            <a:chOff x="3932236" y="5547717"/>
            <a:chExt cx="3982985" cy="116380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4E57871-3E94-8F8D-E305-EBE6CBD9D7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32236" y="5547717"/>
              <a:ext cx="1010097" cy="116380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C5DBA81-1DE3-0927-D47A-D447503D36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6705" y="5760651"/>
              <a:ext cx="2408516" cy="749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7350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1C8D87-24CF-CD01-AE6E-5AD23EE40D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CAEDDA-6D2C-6F4A-4909-FFF4E0171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B08A6B-2747-9F6B-DDA8-3F6BC4CE2BD7}"/>
              </a:ext>
            </a:extLst>
          </p:cNvPr>
          <p:cNvGrpSpPr/>
          <p:nvPr/>
        </p:nvGrpSpPr>
        <p:grpSpPr>
          <a:xfrm>
            <a:off x="9539646" y="6133407"/>
            <a:ext cx="2124395" cy="593993"/>
            <a:chOff x="3932236" y="5545600"/>
            <a:chExt cx="4177463" cy="1168042"/>
          </a:xfrm>
        </p:grpSpPr>
        <p:pic>
          <p:nvPicPr>
            <p:cNvPr id="6" name="Picture 5" descr="Logo, company name&#10;&#10;Description automatically generated">
              <a:extLst>
                <a:ext uri="{FF2B5EF4-FFF2-40B4-BE49-F238E27FC236}">
                  <a16:creationId xmlns:a16="http://schemas.microsoft.com/office/drawing/2014/main" id="{D15B9951-889F-3FF5-49BE-1F327ACA17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2236" y="5545600"/>
              <a:ext cx="1010097" cy="1168042"/>
            </a:xfrm>
            <a:prstGeom prst="rect">
              <a:avLst/>
            </a:prstGeom>
          </p:spPr>
        </p:pic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CE5026A8-95A8-6F47-B2F3-72C87BF77B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228" y="5760652"/>
              <a:ext cx="2797471" cy="749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3364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636F31-B87B-3711-05D1-D8A4156152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9353FC-B7BA-2379-4690-7DDFA0A58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0B57DA-69D4-DC21-F684-C730F3F5700B}"/>
              </a:ext>
            </a:extLst>
          </p:cNvPr>
          <p:cNvGrpSpPr/>
          <p:nvPr/>
        </p:nvGrpSpPr>
        <p:grpSpPr>
          <a:xfrm>
            <a:off x="222006" y="5792787"/>
            <a:ext cx="2752930" cy="872033"/>
            <a:chOff x="3932236" y="5547718"/>
            <a:chExt cx="3674033" cy="116380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440110F-4280-FBD4-D912-F0C9B44FED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32236" y="5547718"/>
              <a:ext cx="1010096" cy="116380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D42E14-5843-CFA7-B576-9D397FB340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71581" y="5760652"/>
              <a:ext cx="2434688" cy="749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8899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C6034-6666-B042-99CF-39BEBB6ACE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138090-15FD-2DC8-788F-FC74C117E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88A054E-DA9C-7467-733E-FB58E90123F9}"/>
              </a:ext>
            </a:extLst>
          </p:cNvPr>
          <p:cNvGrpSpPr/>
          <p:nvPr/>
        </p:nvGrpSpPr>
        <p:grpSpPr>
          <a:xfrm>
            <a:off x="222006" y="5792787"/>
            <a:ext cx="2752930" cy="872033"/>
            <a:chOff x="3932236" y="5547718"/>
            <a:chExt cx="3674033" cy="11638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708B182-8D4A-BF20-8980-3DACECC5A0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32236" y="5547718"/>
              <a:ext cx="1010096" cy="11638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8DCC0F9-A8F0-1798-C2B2-81A513CB39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71581" y="5760652"/>
              <a:ext cx="2434688" cy="749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9450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3CDA7-576A-7E3E-8545-E395949FA1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47A1D9-53C4-2F71-2E29-DF1F1FB8B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EE844FD-CA26-8CCD-4AEC-BE5982357A2A}"/>
              </a:ext>
            </a:extLst>
          </p:cNvPr>
          <p:cNvGrpSpPr/>
          <p:nvPr/>
        </p:nvGrpSpPr>
        <p:grpSpPr>
          <a:xfrm>
            <a:off x="222006" y="5791200"/>
            <a:ext cx="3130147" cy="875207"/>
            <a:chOff x="3932236" y="5545600"/>
            <a:chExt cx="4177463" cy="1168042"/>
          </a:xfrm>
        </p:grpSpPr>
        <p:pic>
          <p:nvPicPr>
            <p:cNvPr id="9" name="Picture 8" descr="Logo, company name&#10;&#10;Description automatically generated">
              <a:extLst>
                <a:ext uri="{FF2B5EF4-FFF2-40B4-BE49-F238E27FC236}">
                  <a16:creationId xmlns:a16="http://schemas.microsoft.com/office/drawing/2014/main" id="{3B2FF005-0E10-93EF-AD53-6E9DA19394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2236" y="5545600"/>
              <a:ext cx="1010097" cy="1168042"/>
            </a:xfrm>
            <a:prstGeom prst="rect">
              <a:avLst/>
            </a:prstGeom>
          </p:spPr>
        </p:pic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4CAA09FC-5B0A-36C0-AFE1-EBEB126280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228" y="5760652"/>
              <a:ext cx="2797471" cy="749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3676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6DA49-297E-C5A1-13A7-644CF65687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21862B-7967-AFE4-3C73-4D1EA4FB6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0BDA6C-CA73-4F89-3128-A1DF920AFA9B}"/>
              </a:ext>
            </a:extLst>
          </p:cNvPr>
          <p:cNvGrpSpPr/>
          <p:nvPr/>
        </p:nvGrpSpPr>
        <p:grpSpPr>
          <a:xfrm>
            <a:off x="222006" y="5792787"/>
            <a:ext cx="2752930" cy="872033"/>
            <a:chOff x="3932236" y="5547718"/>
            <a:chExt cx="3674033" cy="11638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F4A3345-2C0E-4B5F-C1D1-8091BF7C2A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32236" y="5547718"/>
              <a:ext cx="1010096" cy="11638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A70B51C-9427-108E-E713-953C2D4711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71581" y="5760652"/>
              <a:ext cx="2434688" cy="749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4910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D9CB26-768A-CCE6-3CF5-26CC76998B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DE878A-77A0-0DC6-A904-23DC13718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A0B4EF-CF21-4728-F4F4-1D69C2F88DD5}"/>
              </a:ext>
            </a:extLst>
          </p:cNvPr>
          <p:cNvGrpSpPr/>
          <p:nvPr/>
        </p:nvGrpSpPr>
        <p:grpSpPr>
          <a:xfrm>
            <a:off x="222006" y="5792787"/>
            <a:ext cx="2752930" cy="872033"/>
            <a:chOff x="3932236" y="5547718"/>
            <a:chExt cx="3674033" cy="11638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F9A9CA9-9D22-8106-75C0-B79E3F6EC8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32236" y="5547718"/>
              <a:ext cx="1010096" cy="11638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F451BB2-A634-0CEF-21AA-2FA399905D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71581" y="5760652"/>
              <a:ext cx="2434688" cy="749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4482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B4ABC6-ECE9-5E2E-2DF4-E3D42724DD6F}"/>
              </a:ext>
            </a:extLst>
          </p:cNvPr>
          <p:cNvSpPr/>
          <p:nvPr/>
        </p:nvSpPr>
        <p:spPr>
          <a:xfrm>
            <a:off x="4908050" y="1740853"/>
            <a:ext cx="3589623" cy="49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[your message here]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13DBDB-EC39-A4E7-8EFC-2B7092A39DC9}"/>
              </a:ext>
            </a:extLst>
          </p:cNvPr>
          <p:cNvGrpSpPr/>
          <p:nvPr/>
        </p:nvGrpSpPr>
        <p:grpSpPr>
          <a:xfrm>
            <a:off x="222006" y="5792787"/>
            <a:ext cx="2752930" cy="872033"/>
            <a:chOff x="3932236" y="5547718"/>
            <a:chExt cx="3674033" cy="116380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9A44694-1F1E-44EF-F2BF-E1DD3011F6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32236" y="5547718"/>
              <a:ext cx="1010096" cy="116380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826630E-A7F4-4739-000E-AC9A09720B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71581" y="5760652"/>
              <a:ext cx="2434688" cy="749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763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C178A5-8426-ECC7-3422-1B8BFAC9D220}"/>
              </a:ext>
            </a:extLst>
          </p:cNvPr>
          <p:cNvSpPr/>
          <p:nvPr/>
        </p:nvSpPr>
        <p:spPr>
          <a:xfrm>
            <a:off x="4442268" y="1654698"/>
            <a:ext cx="3886185" cy="49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[your message here]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00241A-C797-EECB-0982-22336C5A3BFB}"/>
              </a:ext>
            </a:extLst>
          </p:cNvPr>
          <p:cNvGrpSpPr/>
          <p:nvPr/>
        </p:nvGrpSpPr>
        <p:grpSpPr>
          <a:xfrm>
            <a:off x="222006" y="5792787"/>
            <a:ext cx="2752930" cy="872033"/>
            <a:chOff x="3932236" y="5547718"/>
            <a:chExt cx="3674033" cy="11638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8A36645-21CE-1DFE-6409-0C7346CEE7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32236" y="5547718"/>
              <a:ext cx="1010096" cy="116380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BAE8FE-B7B1-AFCB-FA67-ABEFE2AF5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71581" y="5760652"/>
              <a:ext cx="2434688" cy="749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1659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641E7-A7C5-5FC4-6ED6-FCCA1EE46F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4844A2-DB33-6E4D-20C8-D0C56349877D}"/>
              </a:ext>
            </a:extLst>
          </p:cNvPr>
          <p:cNvGrpSpPr/>
          <p:nvPr/>
        </p:nvGrpSpPr>
        <p:grpSpPr>
          <a:xfrm>
            <a:off x="2537295" y="4817955"/>
            <a:ext cx="7117407" cy="1700967"/>
            <a:chOff x="1987151" y="4850613"/>
            <a:chExt cx="7117407" cy="1700967"/>
          </a:xfrm>
        </p:grpSpPr>
        <p:pic>
          <p:nvPicPr>
            <p:cNvPr id="4" name="Picture 3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5F1F713E-3129-1939-8D6A-DDCFB3B17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3591" y="4850613"/>
              <a:ext cx="1700967" cy="1700967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CB8FA49-58A5-0397-4516-08E9C02BCFCD}"/>
                </a:ext>
              </a:extLst>
            </p:cNvPr>
            <p:cNvGrpSpPr/>
            <p:nvPr/>
          </p:nvGrpSpPr>
          <p:grpSpPr>
            <a:xfrm>
              <a:off x="1987151" y="5055355"/>
              <a:ext cx="4117363" cy="1291484"/>
              <a:chOff x="3932236" y="5546410"/>
              <a:chExt cx="3718650" cy="116642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B2585BC-0A15-A72A-58B3-E13BD140F6F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932236" y="5546410"/>
                <a:ext cx="1010097" cy="1166421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25BF4180-E028-9750-2FC6-3C697A0CA16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18468" y="5760652"/>
                <a:ext cx="2432418" cy="749136"/>
              </a:xfrm>
              <a:prstGeom prst="rect">
                <a:avLst/>
              </a:prstGeom>
            </p:spPr>
          </p:pic>
        </p:grp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05C19A-3BE9-1081-CD78-80ADF47CC749}"/>
              </a:ext>
            </a:extLst>
          </p:cNvPr>
          <p:cNvCxnSpPr/>
          <p:nvPr/>
        </p:nvCxnSpPr>
        <p:spPr>
          <a:xfrm>
            <a:off x="7391400" y="4944538"/>
            <a:ext cx="0" cy="1447800"/>
          </a:xfrm>
          <a:prstGeom prst="line">
            <a:avLst/>
          </a:prstGeom>
          <a:ln w="57150">
            <a:solidFill>
              <a:srgbClr val="00B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052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F254B3-624C-9328-5FCD-79920C734A12}"/>
              </a:ext>
            </a:extLst>
          </p:cNvPr>
          <p:cNvSpPr/>
          <p:nvPr/>
        </p:nvSpPr>
        <p:spPr>
          <a:xfrm>
            <a:off x="3289314" y="1475182"/>
            <a:ext cx="3886185" cy="49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[your message here]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EFF88F-CBCB-1C2C-2AD1-0A2F9074E451}"/>
              </a:ext>
            </a:extLst>
          </p:cNvPr>
          <p:cNvGrpSpPr/>
          <p:nvPr/>
        </p:nvGrpSpPr>
        <p:grpSpPr>
          <a:xfrm>
            <a:off x="222006" y="5792787"/>
            <a:ext cx="2752930" cy="872033"/>
            <a:chOff x="3932236" y="5547718"/>
            <a:chExt cx="3674033" cy="11638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188252D-9B25-5EB0-D935-B51B5FBD5D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32236" y="5547718"/>
              <a:ext cx="1010096" cy="116380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4EF0D77-F584-72EA-512C-A3F0BEB060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71581" y="5760652"/>
              <a:ext cx="2434688" cy="749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5753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F0084-D26C-5220-8704-02F899134A66}"/>
              </a:ext>
            </a:extLst>
          </p:cNvPr>
          <p:cNvSpPr/>
          <p:nvPr/>
        </p:nvSpPr>
        <p:spPr>
          <a:xfrm>
            <a:off x="2920328" y="1585707"/>
            <a:ext cx="3886185" cy="49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[your message here]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CD8814-13D9-000E-299F-8131E99AA932}"/>
              </a:ext>
            </a:extLst>
          </p:cNvPr>
          <p:cNvGrpSpPr/>
          <p:nvPr/>
        </p:nvGrpSpPr>
        <p:grpSpPr>
          <a:xfrm>
            <a:off x="222006" y="5792787"/>
            <a:ext cx="2752930" cy="872033"/>
            <a:chOff x="3932236" y="5547718"/>
            <a:chExt cx="3674033" cy="11638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866A175-732C-5B4C-8C87-92AA3B0CD7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32236" y="5547718"/>
              <a:ext cx="1010096" cy="116380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1C928FE-AB6C-918F-0BA7-1E1404DA92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71581" y="5760652"/>
              <a:ext cx="2434688" cy="749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0901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AC5FDC-B0CD-024A-0671-88A56041CDB6}"/>
              </a:ext>
            </a:extLst>
          </p:cNvPr>
          <p:cNvSpPr/>
          <p:nvPr/>
        </p:nvSpPr>
        <p:spPr>
          <a:xfrm>
            <a:off x="4736427" y="1588795"/>
            <a:ext cx="3886185" cy="49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[your message here]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6D08C3-8B03-108A-0CC3-32FE3DEB6AF8}"/>
              </a:ext>
            </a:extLst>
          </p:cNvPr>
          <p:cNvGrpSpPr/>
          <p:nvPr/>
        </p:nvGrpSpPr>
        <p:grpSpPr>
          <a:xfrm>
            <a:off x="222006" y="5791200"/>
            <a:ext cx="3130147" cy="875207"/>
            <a:chOff x="3932236" y="5545600"/>
            <a:chExt cx="4177463" cy="1168042"/>
          </a:xfrm>
        </p:grpSpPr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702982A1-8ADD-3A34-F3D1-3EBA52E798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2236" y="5545600"/>
              <a:ext cx="1010097" cy="1168042"/>
            </a:xfrm>
            <a:prstGeom prst="rect">
              <a:avLst/>
            </a:prstGeom>
          </p:spPr>
        </p:pic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78B2A371-6E60-0C85-C5FA-9798310467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228" y="5760652"/>
              <a:ext cx="2797471" cy="749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8863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2B91EA-BF9C-AF02-23DF-58D3C1E3E4CB}"/>
              </a:ext>
            </a:extLst>
          </p:cNvPr>
          <p:cNvSpPr/>
          <p:nvPr/>
        </p:nvSpPr>
        <p:spPr>
          <a:xfrm>
            <a:off x="4674644" y="1614538"/>
            <a:ext cx="3886185" cy="49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[your message here]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36660A-19E9-CBD2-6778-2BA0EA08E8D1}"/>
              </a:ext>
            </a:extLst>
          </p:cNvPr>
          <p:cNvGrpSpPr/>
          <p:nvPr/>
        </p:nvGrpSpPr>
        <p:grpSpPr>
          <a:xfrm>
            <a:off x="222006" y="5791200"/>
            <a:ext cx="3130147" cy="875207"/>
            <a:chOff x="3932236" y="5545600"/>
            <a:chExt cx="4177463" cy="1168042"/>
          </a:xfrm>
        </p:grpSpPr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9B036A33-A51D-202F-BDCF-7FDFCBB2CF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2236" y="5545600"/>
              <a:ext cx="1010097" cy="1168042"/>
            </a:xfrm>
            <a:prstGeom prst="rect">
              <a:avLst/>
            </a:prstGeom>
          </p:spPr>
        </p:pic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6A70DEE4-CA52-408B-720F-8F9DAD3C65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228" y="5760652"/>
              <a:ext cx="2797471" cy="749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2270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C9BFF1-B84E-A445-605D-01D25AA6CEC4}"/>
              </a:ext>
            </a:extLst>
          </p:cNvPr>
          <p:cNvSpPr/>
          <p:nvPr/>
        </p:nvSpPr>
        <p:spPr>
          <a:xfrm>
            <a:off x="4723727" y="1653668"/>
            <a:ext cx="3886185" cy="49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[your message here]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CF13AF-F6C7-7321-CCFF-78E6A1D1D9C4}"/>
              </a:ext>
            </a:extLst>
          </p:cNvPr>
          <p:cNvGrpSpPr/>
          <p:nvPr/>
        </p:nvGrpSpPr>
        <p:grpSpPr>
          <a:xfrm>
            <a:off x="222006" y="5791200"/>
            <a:ext cx="3130147" cy="875207"/>
            <a:chOff x="3932236" y="5545600"/>
            <a:chExt cx="4177463" cy="1168042"/>
          </a:xfrm>
        </p:grpSpPr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BE6BD2A7-EF80-1821-2457-C02D153CCF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2236" y="5545600"/>
              <a:ext cx="1010097" cy="1168042"/>
            </a:xfrm>
            <a:prstGeom prst="rect">
              <a:avLst/>
            </a:prstGeom>
          </p:spPr>
        </p:pic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B42F7E84-BF06-00BD-3F96-03B2353E10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228" y="5760652"/>
              <a:ext cx="2797471" cy="749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2933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C13FA6-A57F-4D7C-193B-2E14DBCFDB56}"/>
              </a:ext>
            </a:extLst>
          </p:cNvPr>
          <p:cNvSpPr/>
          <p:nvPr/>
        </p:nvSpPr>
        <p:spPr>
          <a:xfrm>
            <a:off x="4687001" y="1690739"/>
            <a:ext cx="3886185" cy="49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[your message here]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F3B65B-5B93-7018-A6F0-957797E0763F}"/>
              </a:ext>
            </a:extLst>
          </p:cNvPr>
          <p:cNvGrpSpPr/>
          <p:nvPr/>
        </p:nvGrpSpPr>
        <p:grpSpPr>
          <a:xfrm>
            <a:off x="222006" y="5791200"/>
            <a:ext cx="3130147" cy="875207"/>
            <a:chOff x="3932236" y="5545600"/>
            <a:chExt cx="4177463" cy="1168042"/>
          </a:xfrm>
        </p:grpSpPr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5FA53F5A-D36E-4D84-B470-46119E73AA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2236" y="5545600"/>
              <a:ext cx="1010097" cy="1168042"/>
            </a:xfrm>
            <a:prstGeom prst="rect">
              <a:avLst/>
            </a:prstGeom>
          </p:spPr>
        </p:pic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6914217E-06AC-5022-66E2-71CB0F7C01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228" y="5760652"/>
              <a:ext cx="2797471" cy="749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1147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D1A8-FEED-7AE4-D353-96785D561C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1182CE4-50A7-7C1D-A0F1-6169A440E91F}"/>
              </a:ext>
            </a:extLst>
          </p:cNvPr>
          <p:cNvGrpSpPr/>
          <p:nvPr/>
        </p:nvGrpSpPr>
        <p:grpSpPr>
          <a:xfrm>
            <a:off x="2537295" y="4817955"/>
            <a:ext cx="7117407" cy="1700967"/>
            <a:chOff x="1987151" y="4850613"/>
            <a:chExt cx="7117407" cy="1700967"/>
          </a:xfrm>
        </p:grpSpPr>
        <p:pic>
          <p:nvPicPr>
            <p:cNvPr id="7" name="Picture 6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8B85CC89-7457-2F24-9467-7432B72E9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3591" y="4850613"/>
              <a:ext cx="1700967" cy="1700967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22BBBB4-2B6C-E207-B319-302CC1369C26}"/>
                </a:ext>
              </a:extLst>
            </p:cNvPr>
            <p:cNvGrpSpPr/>
            <p:nvPr/>
          </p:nvGrpSpPr>
          <p:grpSpPr>
            <a:xfrm>
              <a:off x="1987151" y="5055355"/>
              <a:ext cx="4117363" cy="1291484"/>
              <a:chOff x="3932236" y="5546410"/>
              <a:chExt cx="3718650" cy="1166421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AD7C909-65C7-A645-E1C6-1A8450EDBFA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932236" y="5546410"/>
                <a:ext cx="1010097" cy="1166421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34A2C46-5FA7-BF15-5507-351DEDDB637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18468" y="5760652"/>
                <a:ext cx="2432418" cy="749136"/>
              </a:xfrm>
              <a:prstGeom prst="rect">
                <a:avLst/>
              </a:prstGeom>
            </p:spPr>
          </p:pic>
        </p:grp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2276A2-49CE-EC2C-BEE2-5DF95EE1BA92}"/>
              </a:ext>
            </a:extLst>
          </p:cNvPr>
          <p:cNvCxnSpPr/>
          <p:nvPr/>
        </p:nvCxnSpPr>
        <p:spPr>
          <a:xfrm>
            <a:off x="7391400" y="4944538"/>
            <a:ext cx="0" cy="1447800"/>
          </a:xfrm>
          <a:prstGeom prst="line">
            <a:avLst/>
          </a:prstGeom>
          <a:ln w="57150">
            <a:solidFill>
              <a:srgbClr val="4E58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980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0B223-9210-80C5-1E11-BCBCEA1B9A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C45178-EF78-FF69-B394-8217D9D66D4E}"/>
              </a:ext>
            </a:extLst>
          </p:cNvPr>
          <p:cNvGrpSpPr/>
          <p:nvPr/>
        </p:nvGrpSpPr>
        <p:grpSpPr>
          <a:xfrm>
            <a:off x="222006" y="5791200"/>
            <a:ext cx="3130147" cy="875207"/>
            <a:chOff x="3932236" y="5545600"/>
            <a:chExt cx="4177463" cy="1168042"/>
          </a:xfrm>
        </p:grpSpPr>
        <p:pic>
          <p:nvPicPr>
            <p:cNvPr id="5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5FEC2068-ACC4-BB7C-8A2A-7344ED7F13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2236" y="5545600"/>
              <a:ext cx="1010097" cy="1168042"/>
            </a:xfrm>
            <a:prstGeom prst="rect">
              <a:avLst/>
            </a:prstGeom>
          </p:spPr>
        </p:pic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C8F26788-A31C-150D-566E-089B2DE2A5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228" y="5760652"/>
              <a:ext cx="2797471" cy="749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6348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24D95-80E3-E4FC-DEBC-6993B5B7AC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CFC551-598A-2D48-EB55-9B0865A0D1D1}"/>
              </a:ext>
            </a:extLst>
          </p:cNvPr>
          <p:cNvGrpSpPr/>
          <p:nvPr/>
        </p:nvGrpSpPr>
        <p:grpSpPr>
          <a:xfrm>
            <a:off x="222006" y="5792787"/>
            <a:ext cx="2752930" cy="872033"/>
            <a:chOff x="3932236" y="5547718"/>
            <a:chExt cx="3674033" cy="116380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459805E-27DA-1FC2-D190-F5DBECA187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32236" y="5547718"/>
              <a:ext cx="1010096" cy="116380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0682BFB-B76E-05D9-5A72-C7E69DD5C0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71581" y="5760652"/>
              <a:ext cx="2434688" cy="749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6199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78AA84-0A66-0304-712F-5167E7E63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21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109707-3687-6D59-2577-4FAC2741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63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A23522-7197-8DAD-D12D-A6A2EA488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35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BCB5F-C13A-4983-82EA-4A57BAD523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55A3A7-E88F-1C15-7A95-EB5920802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FF9D5C-DFA7-2B55-C3C1-1521CEA94109}"/>
              </a:ext>
            </a:extLst>
          </p:cNvPr>
          <p:cNvGrpSpPr/>
          <p:nvPr/>
        </p:nvGrpSpPr>
        <p:grpSpPr>
          <a:xfrm>
            <a:off x="9539646" y="6133407"/>
            <a:ext cx="2124395" cy="593993"/>
            <a:chOff x="3932236" y="5545600"/>
            <a:chExt cx="4177463" cy="1168042"/>
          </a:xfrm>
        </p:grpSpPr>
        <p:pic>
          <p:nvPicPr>
            <p:cNvPr id="6" name="Picture 5" descr="Logo, company name&#10;&#10;Description automatically generated">
              <a:extLst>
                <a:ext uri="{FF2B5EF4-FFF2-40B4-BE49-F238E27FC236}">
                  <a16:creationId xmlns:a16="http://schemas.microsoft.com/office/drawing/2014/main" id="{24442A00-9816-373B-9656-7BD69644A6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2236" y="5545600"/>
              <a:ext cx="1010097" cy="1168042"/>
            </a:xfrm>
            <a:prstGeom prst="rect">
              <a:avLst/>
            </a:prstGeom>
          </p:spPr>
        </p:pic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854A3F69-F636-7D25-0648-E21C309810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228" y="5760652"/>
              <a:ext cx="2797471" cy="749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7571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64</Words>
  <Application>Microsoft Office PowerPoint</Application>
  <PresentationFormat>Widescreen</PresentationFormat>
  <Paragraphs>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Montserrat</vt:lpstr>
      <vt:lpstr>Montserrat Medium</vt:lpstr>
      <vt:lpstr>Montserrat SemiBold</vt:lpstr>
      <vt:lpstr>Open Sans</vt:lpstr>
      <vt:lpstr>Office Theme</vt:lpstr>
      <vt:lpstr>NOTE:   The following slides have been updated to incorporate NPN FASD Branding. Original slides featured CDC Let’s Talk branding.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Oak Ridge Associated Universities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Chyka, Katherine</dc:creator>
  <cp:lastModifiedBy>Chyka, Katherine</cp:lastModifiedBy>
  <cp:revision>31</cp:revision>
  <dcterms:created xsi:type="dcterms:W3CDTF">2023-04-07T15:32:01Z</dcterms:created>
  <dcterms:modified xsi:type="dcterms:W3CDTF">2023-10-26T17:17:10Z</dcterms:modified>
</cp:coreProperties>
</file>