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E9DEE0E4-17C2-4D5C-B381-AB0D62DCD95A}">
          <p14:sldIdLst>
            <p14:sldId id="256"/>
            <p14:sldId id="257"/>
          </p14:sldIdLst>
        </p14:section>
        <p14:section name="Section Slides" id="{1321416C-8AEC-42A5-B8A8-20EACFE37505}">
          <p14:sldIdLst>
            <p14:sldId id="259"/>
            <p14:sldId id="267"/>
          </p14:sldIdLst>
        </p14:section>
        <p14:section name="Content Slides" id="{7293B6F4-B89D-4ED8-AEB8-201D004509CA}">
          <p14:sldIdLst>
            <p14:sldId id="260"/>
            <p14:sldId id="261"/>
            <p14:sldId id="262"/>
            <p14:sldId id="263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FF"/>
    <a:srgbClr val="59C23B"/>
    <a:srgbClr val="4E58EC"/>
    <a:srgbClr val="FFFFFF"/>
    <a:srgbClr val="50A931"/>
    <a:srgbClr val="C9C732"/>
    <a:srgbClr val="C91E1E"/>
    <a:srgbClr val="0A7BC2"/>
    <a:srgbClr val="4F4F4F"/>
    <a:srgbClr val="EAB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9" autoAdjust="0"/>
    <p:restoredTop sz="94660"/>
  </p:normalViewPr>
  <p:slideViewPr>
    <p:cSldViewPr snapToGrid="0">
      <p:cViewPr>
        <p:scale>
          <a:sx n="70" d="100"/>
          <a:sy n="70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0DEC28-6031-7CDB-AF53-139BE5D035C6}"/>
              </a:ext>
            </a:extLst>
          </p:cNvPr>
          <p:cNvSpPr/>
          <p:nvPr userDrawn="1"/>
        </p:nvSpPr>
        <p:spPr>
          <a:xfrm>
            <a:off x="0" y="-21301"/>
            <a:ext cx="12192000" cy="6523701"/>
          </a:xfrm>
          <a:prstGeom prst="rect">
            <a:avLst/>
          </a:prstGeom>
          <a:solidFill>
            <a:srgbClr val="00B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D860AC-8691-85C5-CC10-47A5DC949CC5}"/>
              </a:ext>
            </a:extLst>
          </p:cNvPr>
          <p:cNvSpPr/>
          <p:nvPr userDrawn="1"/>
        </p:nvSpPr>
        <p:spPr>
          <a:xfrm>
            <a:off x="0" y="6286624"/>
            <a:ext cx="12192000" cy="5808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94BE8-952D-228B-F107-77FA2A3D10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1019" y="750335"/>
            <a:ext cx="10400847" cy="2297356"/>
          </a:xfrm>
        </p:spPr>
        <p:txBody>
          <a:bodyPr anchor="b">
            <a:normAutofit/>
          </a:bodyPr>
          <a:lstStyle>
            <a:lvl1pPr algn="ctr">
              <a:defRPr sz="5800" b="1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16E685E-CF9A-77E4-6A4B-A7FB375FB665}"/>
              </a:ext>
            </a:extLst>
          </p:cNvPr>
          <p:cNvSpPr txBox="1">
            <a:spLocks/>
          </p:cNvSpPr>
          <p:nvPr userDrawn="1"/>
        </p:nvSpPr>
        <p:spPr>
          <a:xfrm>
            <a:off x="5531221" y="635085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50A931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0EF5FE2B-862D-D866-796C-D8D7F62EF1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9713"/>
            <a:ext cx="1887713" cy="188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3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 1">
    <p:bg>
      <p:bgPr>
        <a:solidFill>
          <a:srgbClr val="4E5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450C-DF52-92C7-AED6-4B7FA6DB38BF}"/>
              </a:ext>
            </a:extLst>
          </p:cNvPr>
          <p:cNvSpPr/>
          <p:nvPr userDrawn="1"/>
        </p:nvSpPr>
        <p:spPr>
          <a:xfrm>
            <a:off x="0" y="6211498"/>
            <a:ext cx="12201073" cy="6465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55184B-EC30-FFCA-0282-80D58BE7AB2E}"/>
              </a:ext>
            </a:extLst>
          </p:cNvPr>
          <p:cNvSpPr txBox="1">
            <a:spLocks/>
          </p:cNvSpPr>
          <p:nvPr userDrawn="1"/>
        </p:nvSpPr>
        <p:spPr>
          <a:xfrm>
            <a:off x="5531221" y="629642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00B5FF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0EA84E-0127-8F03-9EB7-4BCE9F9A8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928" y="562400"/>
            <a:ext cx="10686144" cy="64650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62E92-4488-4880-AD39-6B3AB5479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06" y="6282900"/>
            <a:ext cx="4769049" cy="517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B069D9-A889-9DA8-5D71-E6B7F3C9A0FC}"/>
              </a:ext>
            </a:extLst>
          </p:cNvPr>
          <p:cNvSpPr/>
          <p:nvPr userDrawn="1"/>
        </p:nvSpPr>
        <p:spPr>
          <a:xfrm>
            <a:off x="752928" y="1215666"/>
            <a:ext cx="1853959" cy="73673"/>
          </a:xfrm>
          <a:prstGeom prst="rect">
            <a:avLst/>
          </a:prstGeom>
          <a:solidFill>
            <a:srgbClr val="59C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DBF2FA-39AF-AAF3-8335-D8208D3C869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2928" y="1752600"/>
            <a:ext cx="4983843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4020F-A69A-FB79-174D-0B90C6C04D21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455229" y="1752600"/>
            <a:ext cx="4983843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9946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0DEC28-6031-7CDB-AF53-139BE5D035C6}"/>
              </a:ext>
            </a:extLst>
          </p:cNvPr>
          <p:cNvSpPr/>
          <p:nvPr userDrawn="1"/>
        </p:nvSpPr>
        <p:spPr>
          <a:xfrm>
            <a:off x="0" y="-21301"/>
            <a:ext cx="12192000" cy="6523701"/>
          </a:xfrm>
          <a:prstGeom prst="rect">
            <a:avLst/>
          </a:prstGeom>
          <a:solidFill>
            <a:srgbClr val="59C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D860AC-8691-85C5-CC10-47A5DC949CC5}"/>
              </a:ext>
            </a:extLst>
          </p:cNvPr>
          <p:cNvSpPr/>
          <p:nvPr userDrawn="1"/>
        </p:nvSpPr>
        <p:spPr>
          <a:xfrm>
            <a:off x="0" y="6286624"/>
            <a:ext cx="12192000" cy="5808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94BE8-952D-228B-F107-77FA2A3D10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1019" y="750335"/>
            <a:ext cx="10400847" cy="2297356"/>
          </a:xfrm>
        </p:spPr>
        <p:txBody>
          <a:bodyPr anchor="b">
            <a:normAutofit/>
          </a:bodyPr>
          <a:lstStyle>
            <a:lvl1pPr algn="ctr">
              <a:defRPr sz="5800" b="1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16E685E-CF9A-77E4-6A4B-A7FB375FB665}"/>
              </a:ext>
            </a:extLst>
          </p:cNvPr>
          <p:cNvSpPr txBox="1">
            <a:spLocks/>
          </p:cNvSpPr>
          <p:nvPr userDrawn="1"/>
        </p:nvSpPr>
        <p:spPr>
          <a:xfrm>
            <a:off x="5531221" y="635085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4E58EC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0EF5FE2B-862D-D866-796C-D8D7F62EF1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9713"/>
            <a:ext cx="1887713" cy="188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8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B79CA27E-994A-44AA-9A83-A5C9627094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t="8333" r="11684" b="8519"/>
          <a:stretch/>
        </p:blipFill>
        <p:spPr>
          <a:xfrm>
            <a:off x="4406482" y="47864"/>
            <a:ext cx="4889917" cy="6797436"/>
          </a:xfrm>
          <a:prstGeom prst="rect">
            <a:avLst/>
          </a:prstGeom>
        </p:spPr>
      </p:pic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6F956C82-8085-4702-ABB3-EB36B23C70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490" y="1065071"/>
            <a:ext cx="4763022" cy="4763022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92F1FC-D9ED-F38B-4822-C3C4F4243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4965" y="2209799"/>
            <a:ext cx="2930072" cy="2438399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58C13A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EAB4EB30-2EE8-10D3-BC5D-191E07F4D3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727" y="2439122"/>
            <a:ext cx="1979755" cy="197975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F9E9185-7A10-6D4A-423A-94C5D426FF56}"/>
              </a:ext>
            </a:extLst>
          </p:cNvPr>
          <p:cNvSpPr txBox="1">
            <a:spLocks/>
          </p:cNvSpPr>
          <p:nvPr userDrawn="1"/>
        </p:nvSpPr>
        <p:spPr>
          <a:xfrm>
            <a:off x="86061" y="6347990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l"/>
            <a:r>
              <a:rPr lang="en-US" sz="1600" dirty="0">
                <a:solidFill>
                  <a:srgbClr val="00B5FF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</p:spTree>
    <p:extLst>
      <p:ext uri="{BB962C8B-B14F-4D97-AF65-F5344CB8AC3E}">
        <p14:creationId xmlns:p14="http://schemas.microsoft.com/office/powerpoint/2010/main" val="221463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246C74B-12F1-D511-63E0-1208451CCC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7989" y="12700"/>
            <a:ext cx="4905435" cy="6819900"/>
          </a:xfrm>
          <a:prstGeom prst="rect">
            <a:avLst/>
          </a:prstGeom>
        </p:spPr>
      </p:pic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10B86DD6-75C0-4C79-3BFB-69F6267175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024" y="2391873"/>
            <a:ext cx="2109416" cy="2109416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84A41C8B-8B54-49E1-CD87-BFD87C9E95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09" y="1008301"/>
            <a:ext cx="4841393" cy="4841393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F63EA8-C9C0-8D34-CF51-E326045A4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82369" y="2209797"/>
            <a:ext cx="2930072" cy="2438399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0391F4D-C25C-B742-1564-D8ED11D9CB9D}"/>
              </a:ext>
            </a:extLst>
          </p:cNvPr>
          <p:cNvSpPr txBox="1">
            <a:spLocks/>
          </p:cNvSpPr>
          <p:nvPr userDrawn="1"/>
        </p:nvSpPr>
        <p:spPr>
          <a:xfrm>
            <a:off x="86061" y="6347990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l"/>
            <a:r>
              <a:rPr lang="en-US" sz="1600" dirty="0">
                <a:solidFill>
                  <a:srgbClr val="50A931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</p:spTree>
    <p:extLst>
      <p:ext uri="{BB962C8B-B14F-4D97-AF65-F5344CB8AC3E}">
        <p14:creationId xmlns:p14="http://schemas.microsoft.com/office/powerpoint/2010/main" val="111265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bg>
      <p:bgPr>
        <a:solidFill>
          <a:srgbClr val="59C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450C-DF52-92C7-AED6-4B7FA6DB38BF}"/>
              </a:ext>
            </a:extLst>
          </p:cNvPr>
          <p:cNvSpPr/>
          <p:nvPr userDrawn="1"/>
        </p:nvSpPr>
        <p:spPr>
          <a:xfrm>
            <a:off x="0" y="6211498"/>
            <a:ext cx="12201073" cy="6465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55184B-EC30-FFCA-0282-80D58BE7AB2E}"/>
              </a:ext>
            </a:extLst>
          </p:cNvPr>
          <p:cNvSpPr txBox="1">
            <a:spLocks/>
          </p:cNvSpPr>
          <p:nvPr userDrawn="1"/>
        </p:nvSpPr>
        <p:spPr>
          <a:xfrm>
            <a:off x="5531221" y="629642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00B5FF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8C209-BF69-A715-0E47-79BC752B69C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2928" y="1752600"/>
            <a:ext cx="10686144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0EA84E-0127-8F03-9EB7-4BCE9F9A8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928" y="562400"/>
            <a:ext cx="10686144" cy="64650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62E92-4488-4880-AD39-6B3AB5479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06" y="6282900"/>
            <a:ext cx="4769049" cy="517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B069D9-A889-9DA8-5D71-E6B7F3C9A0FC}"/>
              </a:ext>
            </a:extLst>
          </p:cNvPr>
          <p:cNvSpPr/>
          <p:nvPr userDrawn="1"/>
        </p:nvSpPr>
        <p:spPr>
          <a:xfrm>
            <a:off x="752928" y="1215666"/>
            <a:ext cx="1853959" cy="73673"/>
          </a:xfrm>
          <a:prstGeom prst="rect">
            <a:avLst/>
          </a:prstGeom>
          <a:solidFill>
            <a:srgbClr val="00B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1">
    <p:bg>
      <p:bgPr>
        <a:solidFill>
          <a:srgbClr val="00B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450C-DF52-92C7-AED6-4B7FA6DB38BF}"/>
              </a:ext>
            </a:extLst>
          </p:cNvPr>
          <p:cNvSpPr/>
          <p:nvPr userDrawn="1"/>
        </p:nvSpPr>
        <p:spPr>
          <a:xfrm>
            <a:off x="0" y="6211498"/>
            <a:ext cx="12201073" cy="6465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55184B-EC30-FFCA-0282-80D58BE7AB2E}"/>
              </a:ext>
            </a:extLst>
          </p:cNvPr>
          <p:cNvSpPr txBox="1">
            <a:spLocks/>
          </p:cNvSpPr>
          <p:nvPr userDrawn="1"/>
        </p:nvSpPr>
        <p:spPr>
          <a:xfrm>
            <a:off x="5531221" y="629642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59C23B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8C209-BF69-A715-0E47-79BC752B69C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2928" y="1752600"/>
            <a:ext cx="10686144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0EA84E-0127-8F03-9EB7-4BCE9F9A8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928" y="562400"/>
            <a:ext cx="10686144" cy="64650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62E92-4488-4880-AD39-6B3AB5479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06" y="6282900"/>
            <a:ext cx="4769049" cy="517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B069D9-A889-9DA8-5D71-E6B7F3C9A0FC}"/>
              </a:ext>
            </a:extLst>
          </p:cNvPr>
          <p:cNvSpPr/>
          <p:nvPr userDrawn="1"/>
        </p:nvSpPr>
        <p:spPr>
          <a:xfrm>
            <a:off x="752928" y="1215666"/>
            <a:ext cx="1853959" cy="73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5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1">
    <p:bg>
      <p:bgPr>
        <a:solidFill>
          <a:srgbClr val="4E5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450C-DF52-92C7-AED6-4B7FA6DB38BF}"/>
              </a:ext>
            </a:extLst>
          </p:cNvPr>
          <p:cNvSpPr/>
          <p:nvPr userDrawn="1"/>
        </p:nvSpPr>
        <p:spPr>
          <a:xfrm>
            <a:off x="0" y="6211498"/>
            <a:ext cx="12201073" cy="6465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55184B-EC30-FFCA-0282-80D58BE7AB2E}"/>
              </a:ext>
            </a:extLst>
          </p:cNvPr>
          <p:cNvSpPr txBox="1">
            <a:spLocks/>
          </p:cNvSpPr>
          <p:nvPr userDrawn="1"/>
        </p:nvSpPr>
        <p:spPr>
          <a:xfrm>
            <a:off x="5531221" y="629642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00B5FF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8C209-BF69-A715-0E47-79BC752B69C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2928" y="1752600"/>
            <a:ext cx="10686144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0EA84E-0127-8F03-9EB7-4BCE9F9A8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928" y="562400"/>
            <a:ext cx="10686144" cy="64650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62E92-4488-4880-AD39-6B3AB5479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06" y="6282900"/>
            <a:ext cx="4769049" cy="517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B069D9-A889-9DA8-5D71-E6B7F3C9A0FC}"/>
              </a:ext>
            </a:extLst>
          </p:cNvPr>
          <p:cNvSpPr/>
          <p:nvPr userDrawn="1"/>
        </p:nvSpPr>
        <p:spPr>
          <a:xfrm>
            <a:off x="752928" y="1215666"/>
            <a:ext cx="1853959" cy="73673"/>
          </a:xfrm>
          <a:prstGeom prst="rect">
            <a:avLst/>
          </a:prstGeom>
          <a:solidFill>
            <a:srgbClr val="59C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0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1">
    <p:bg>
      <p:bgPr>
        <a:solidFill>
          <a:srgbClr val="59C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450C-DF52-92C7-AED6-4B7FA6DB38BF}"/>
              </a:ext>
            </a:extLst>
          </p:cNvPr>
          <p:cNvSpPr/>
          <p:nvPr userDrawn="1"/>
        </p:nvSpPr>
        <p:spPr>
          <a:xfrm>
            <a:off x="0" y="6211498"/>
            <a:ext cx="12201073" cy="6465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55184B-EC30-FFCA-0282-80D58BE7AB2E}"/>
              </a:ext>
            </a:extLst>
          </p:cNvPr>
          <p:cNvSpPr txBox="1">
            <a:spLocks/>
          </p:cNvSpPr>
          <p:nvPr userDrawn="1"/>
        </p:nvSpPr>
        <p:spPr>
          <a:xfrm>
            <a:off x="5531221" y="629642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00B5FF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8C209-BF69-A715-0E47-79BC752B69C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2928" y="1752600"/>
            <a:ext cx="4983843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0EA84E-0127-8F03-9EB7-4BCE9F9A8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928" y="562400"/>
            <a:ext cx="10686144" cy="64650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62E92-4488-4880-AD39-6B3AB5479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06" y="6282900"/>
            <a:ext cx="4769049" cy="517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B069D9-A889-9DA8-5D71-E6B7F3C9A0FC}"/>
              </a:ext>
            </a:extLst>
          </p:cNvPr>
          <p:cNvSpPr/>
          <p:nvPr userDrawn="1"/>
        </p:nvSpPr>
        <p:spPr>
          <a:xfrm>
            <a:off x="752928" y="1215666"/>
            <a:ext cx="1853959" cy="73673"/>
          </a:xfrm>
          <a:prstGeom prst="rect">
            <a:avLst/>
          </a:prstGeom>
          <a:solidFill>
            <a:srgbClr val="00B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EA06253-23D4-6499-5086-B184E02BF2D8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455229" y="1752600"/>
            <a:ext cx="4983843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4352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1">
    <p:bg>
      <p:bgPr>
        <a:solidFill>
          <a:srgbClr val="00B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450C-DF52-92C7-AED6-4B7FA6DB38BF}"/>
              </a:ext>
            </a:extLst>
          </p:cNvPr>
          <p:cNvSpPr/>
          <p:nvPr userDrawn="1"/>
        </p:nvSpPr>
        <p:spPr>
          <a:xfrm>
            <a:off x="0" y="6211498"/>
            <a:ext cx="12201073" cy="6465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55184B-EC30-FFCA-0282-80D58BE7AB2E}"/>
              </a:ext>
            </a:extLst>
          </p:cNvPr>
          <p:cNvSpPr txBox="1">
            <a:spLocks/>
          </p:cNvSpPr>
          <p:nvPr userDrawn="1"/>
        </p:nvSpPr>
        <p:spPr>
          <a:xfrm>
            <a:off x="5531221" y="6296429"/>
            <a:ext cx="6455161" cy="462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F4F4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en-US" sz="1600" dirty="0">
                <a:solidFill>
                  <a:srgbClr val="59C23B"/>
                </a:solidFill>
                <a:latin typeface="Montserrat Medium" panose="00000600000000000000" pitchFamily="50" charset="0"/>
              </a:rPr>
              <a:t>September is FASD Awareness Month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0EA84E-0127-8F03-9EB7-4BCE9F9A8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928" y="562400"/>
            <a:ext cx="10686144" cy="64650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62E92-4488-4880-AD39-6B3AB5479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06" y="6282900"/>
            <a:ext cx="4769049" cy="517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EB069D9-A889-9DA8-5D71-E6B7F3C9A0FC}"/>
              </a:ext>
            </a:extLst>
          </p:cNvPr>
          <p:cNvSpPr/>
          <p:nvPr userDrawn="1"/>
        </p:nvSpPr>
        <p:spPr>
          <a:xfrm>
            <a:off x="752928" y="1215666"/>
            <a:ext cx="1853959" cy="73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179AD1-4DB2-2F20-8F78-E38F52386E6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2928" y="1752600"/>
            <a:ext cx="4983843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8B130-7021-F81F-6534-3DD3B79F677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455229" y="1752600"/>
            <a:ext cx="4983843" cy="4189186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1520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74460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8478C-94A5-5C1B-D626-27362018A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53150-D093-7EF5-4E2D-073A76E9D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38D60-2CBF-5950-9153-099B471D6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0596-64E4-43AD-A8EC-6D818DF403CB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B9D07-C48E-70D9-34A0-7AF885A2E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9CAD7-F1AB-A450-E4BA-A912DC507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60A3-A273-4B75-9E17-CFCF1788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4" r:id="rId2"/>
    <p:sldLayoutId id="2147483650" r:id="rId3"/>
    <p:sldLayoutId id="2147483695" r:id="rId4"/>
    <p:sldLayoutId id="2147483681" r:id="rId5"/>
    <p:sldLayoutId id="2147483696" r:id="rId6"/>
    <p:sldLayoutId id="2147483697" r:id="rId7"/>
    <p:sldLayoutId id="2147483698" r:id="rId8"/>
    <p:sldLayoutId id="2147483699" r:id="rId9"/>
    <p:sldLayoutId id="214748370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BA84-950D-5199-33E9-A57169797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7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B37B-C65D-1883-78C2-477050B4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12BC9-B117-0D91-7CDF-A14D9B6B15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544F9-BAEA-11D8-BC78-87E0C8914429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5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E876E8-63AA-97CB-B384-4161BAEF4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6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27E320-13D3-E02B-4DB3-938484661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6D534-E0EE-675C-E55B-4AF8EA7984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8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1DD40E-1347-4310-406F-D05198C640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8ED7F9-06E3-8076-0927-071CD53C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5BFA-0736-92D4-7357-C9555374DC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F73B2-EFA8-954A-C08B-B69D281E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2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65214-968A-A069-ED7C-889F98033A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4CE3C-6AE5-BD57-F68F-CB238068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B81B-20D2-3A39-EABA-19C3BD3278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711CD-9AA6-13FC-2707-49995464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6ABEDC-9A83-30A7-3F22-42272209B9DD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CFC1-6DF5-9903-136C-BC2A2507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EC4F-A1C1-68C9-0A69-94FEF77390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9E8D9-BE85-75D9-FCF7-35D33DDC226A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1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Montserrat Medium</vt:lpstr>
      <vt:lpstr>Montserrat SemiBold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 Ridge Associated Universities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Chyka, Katherine</dc:creator>
  <cp:lastModifiedBy>Chyka, Katherine</cp:lastModifiedBy>
  <cp:revision>20</cp:revision>
  <dcterms:created xsi:type="dcterms:W3CDTF">2023-04-07T15:32:01Z</dcterms:created>
  <dcterms:modified xsi:type="dcterms:W3CDTF">2023-10-26T16:18:30Z</dcterms:modified>
</cp:coreProperties>
</file>