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7" r:id="rId6"/>
    <p:sldId id="269" r:id="rId7"/>
    <p:sldId id="270" r:id="rId8"/>
    <p:sldId id="271" r:id="rId9"/>
    <p:sldId id="260" r:id="rId10"/>
    <p:sldId id="273" r:id="rId11"/>
    <p:sldId id="272" r:id="rId12"/>
    <p:sldId id="261" r:id="rId13"/>
    <p:sldId id="262" r:id="rId14"/>
    <p:sldId id="263" r:id="rId15"/>
    <p:sldId id="274" r:id="rId16"/>
    <p:sldId id="275" r:id="rId17"/>
    <p:sldId id="264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E9DEE0E4-17C2-4D5C-B381-AB0D62DCD95A}">
          <p14:sldIdLst>
            <p14:sldId id="256"/>
            <p14:sldId id="257"/>
            <p14:sldId id="268"/>
          </p14:sldIdLst>
        </p14:section>
        <p14:section name="Section Slides" id="{1321416C-8AEC-42A5-B8A8-20EACFE37505}">
          <p14:sldIdLst>
            <p14:sldId id="259"/>
            <p14:sldId id="267"/>
            <p14:sldId id="269"/>
            <p14:sldId id="270"/>
            <p14:sldId id="271"/>
          </p14:sldIdLst>
        </p14:section>
        <p14:section name="Content Slides" id="{7293B6F4-B89D-4ED8-AEB8-201D004509CA}">
          <p14:sldIdLst>
            <p14:sldId id="260"/>
            <p14:sldId id="273"/>
            <p14:sldId id="272"/>
            <p14:sldId id="261"/>
            <p14:sldId id="262"/>
            <p14:sldId id="263"/>
            <p14:sldId id="274"/>
            <p14:sldId id="275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E58EC"/>
    <a:srgbClr val="3B7D24"/>
    <a:srgbClr val="59C23B"/>
    <a:srgbClr val="00B5FF"/>
    <a:srgbClr val="50A931"/>
    <a:srgbClr val="C9C732"/>
    <a:srgbClr val="C91E1E"/>
    <a:srgbClr val="0A7BC2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DEC28-6031-7CDB-AF53-139BE5D035C6}"/>
              </a:ext>
            </a:extLst>
          </p:cNvPr>
          <p:cNvSpPr/>
          <p:nvPr userDrawn="1"/>
        </p:nvSpPr>
        <p:spPr>
          <a:xfrm>
            <a:off x="0" y="-21301"/>
            <a:ext cx="12192000" cy="6523701"/>
          </a:xfrm>
          <a:prstGeom prst="rect">
            <a:avLst/>
          </a:prstGeom>
          <a:solidFill>
            <a:srgbClr val="00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6286624"/>
            <a:ext cx="12192000" cy="580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94BE8-952D-228B-F107-77FA2A3D1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019" y="750335"/>
            <a:ext cx="10400847" cy="2297356"/>
          </a:xfrm>
        </p:spPr>
        <p:txBody>
          <a:bodyPr anchor="b">
            <a:normAutofit/>
          </a:bodyPr>
          <a:lstStyle>
            <a:lvl1pPr algn="ctr">
              <a:defRPr sz="58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6E685E-CF9A-77E4-6A4B-A7FB375FB665}"/>
              </a:ext>
            </a:extLst>
          </p:cNvPr>
          <p:cNvSpPr txBox="1">
            <a:spLocks/>
          </p:cNvSpPr>
          <p:nvPr userDrawn="1"/>
        </p:nvSpPr>
        <p:spPr>
          <a:xfrm>
            <a:off x="5531221" y="635085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3B7D24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EF5FE2B-862D-D866-796C-D8D7F62EF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9713"/>
            <a:ext cx="1887713" cy="18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rgbClr val="3B7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FFFFFF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8C209-BF69-A715-0E47-79BC752B69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rgbClr val="4E5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535D0-0244-4C79-0A43-00A2AB1C9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" y="6284768"/>
            <a:ext cx="4769049" cy="5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bg>
      <p:bgPr>
        <a:solidFill>
          <a:srgbClr val="59C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00B5FF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8C209-BF69-A715-0E47-79BC752B69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62E92-4488-4880-AD39-6B3AB547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rgbClr val="00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4">
    <p:bg>
      <p:bgPr>
        <a:solidFill>
          <a:srgbClr val="00B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59C23B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8C209-BF69-A715-0E47-79BC752B69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62E92-4488-4880-AD39-6B3AB547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5">
    <p:bg>
      <p:bgPr>
        <a:solidFill>
          <a:srgbClr val="4E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00B5FF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8C209-BF69-A715-0E47-79BC752B69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62E92-4488-4880-AD39-6B3AB547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rgbClr val="59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0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rgbClr val="4E5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FFFFFF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8C209-BF69-A715-0E47-79BC752B69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62E92-4488-4880-AD39-6B3AB547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8" y="6282900"/>
            <a:ext cx="4760465" cy="5174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rgbClr val="00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A06253-23D4-6499-5086-B184E02BF2D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5229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4352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rgbClr val="3B7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FFFFFF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8C209-BF69-A715-0E47-79BC752B69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62E92-4488-4880-AD39-6B3AB547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8" y="6282900"/>
            <a:ext cx="4760465" cy="5174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rgbClr val="4E5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A06253-23D4-6499-5086-B184E02BF2D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5229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01729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8">
    <p:bg>
      <p:bgPr>
        <a:solidFill>
          <a:srgbClr val="59C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4E58EC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8C209-BF69-A715-0E47-79BC752B69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62E92-4488-4880-AD39-6B3AB547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rgbClr val="00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A06253-23D4-6499-5086-B184E02BF2D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5229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516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9">
    <p:bg>
      <p:bgPr>
        <a:solidFill>
          <a:srgbClr val="00B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4E58EC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62E92-4488-4880-AD39-6B3AB547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179AD1-4DB2-2F20-8F78-E38F52386E6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8B130-7021-F81F-6534-3DD3B79F677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5229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44601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0">
    <p:bg>
      <p:bgPr>
        <a:solidFill>
          <a:srgbClr val="4E5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3B7D24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62E92-4488-4880-AD39-6B3AB547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rgbClr val="59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DBF2FA-39AF-AAF3-8335-D8208D3C8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4020F-A69A-FB79-174D-0B90C6C04D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5229" y="1752600"/>
            <a:ext cx="4983843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9946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DEC28-6031-7CDB-AF53-139BE5D035C6}"/>
              </a:ext>
            </a:extLst>
          </p:cNvPr>
          <p:cNvSpPr/>
          <p:nvPr userDrawn="1"/>
        </p:nvSpPr>
        <p:spPr>
          <a:xfrm>
            <a:off x="0" y="-21301"/>
            <a:ext cx="12192000" cy="6523701"/>
          </a:xfrm>
          <a:prstGeom prst="rect">
            <a:avLst/>
          </a:prstGeom>
          <a:solidFill>
            <a:srgbClr val="59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6286624"/>
            <a:ext cx="12192000" cy="580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94BE8-952D-228B-F107-77FA2A3D1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019" y="750335"/>
            <a:ext cx="10400847" cy="2297356"/>
          </a:xfrm>
        </p:spPr>
        <p:txBody>
          <a:bodyPr anchor="b">
            <a:normAutofit/>
          </a:bodyPr>
          <a:lstStyle>
            <a:lvl1pPr algn="ctr">
              <a:defRPr sz="58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EF5FE2B-862D-D866-796C-D8D7F62EF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9713"/>
            <a:ext cx="1887713" cy="188771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16E685E-CF9A-77E4-6A4B-A7FB375FB665}"/>
              </a:ext>
            </a:extLst>
          </p:cNvPr>
          <p:cNvSpPr txBox="1">
            <a:spLocks/>
          </p:cNvSpPr>
          <p:nvPr userDrawn="1"/>
        </p:nvSpPr>
        <p:spPr>
          <a:xfrm>
            <a:off x="5531221" y="635085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4E58EC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186748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_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C9BC1B-5B1F-6669-BCB1-8992D2C53874}"/>
              </a:ext>
            </a:extLst>
          </p:cNvPr>
          <p:cNvSpPr/>
          <p:nvPr userDrawn="1"/>
        </p:nvSpPr>
        <p:spPr>
          <a:xfrm>
            <a:off x="0" y="11356"/>
            <a:ext cx="12192000" cy="4451939"/>
          </a:xfrm>
          <a:prstGeom prst="rect">
            <a:avLst/>
          </a:prstGeom>
          <a:solidFill>
            <a:srgbClr val="4E5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7ADF3-FB2B-8F9A-996E-9485818C7126}"/>
              </a:ext>
            </a:extLst>
          </p:cNvPr>
          <p:cNvSpPr/>
          <p:nvPr userDrawn="1"/>
        </p:nvSpPr>
        <p:spPr>
          <a:xfrm>
            <a:off x="0" y="4332515"/>
            <a:ext cx="12192000" cy="2525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C74BA6-0AA1-E20E-C756-272AD75E0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839" y="1101248"/>
            <a:ext cx="11026321" cy="18143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slide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6273855"/>
            <a:ext cx="12192000" cy="580802"/>
          </a:xfrm>
          <a:prstGeom prst="rect">
            <a:avLst/>
          </a:prstGeom>
          <a:solidFill>
            <a:srgbClr val="59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5F129C3-3783-AFB9-29D5-CB7A5268CF12}"/>
              </a:ext>
            </a:extLst>
          </p:cNvPr>
          <p:cNvSpPr txBox="1">
            <a:spLocks/>
          </p:cNvSpPr>
          <p:nvPr userDrawn="1"/>
        </p:nvSpPr>
        <p:spPr>
          <a:xfrm>
            <a:off x="5531221" y="635085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chemeClr val="tx1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354922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79CA27E-994A-44AA-9A83-A5C962709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8333" r="11684" b="8519"/>
          <a:stretch/>
        </p:blipFill>
        <p:spPr>
          <a:xfrm>
            <a:off x="4406482" y="47864"/>
            <a:ext cx="4889917" cy="6797436"/>
          </a:xfrm>
          <a:prstGeom prst="rect">
            <a:avLst/>
          </a:prstGeom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6F956C82-8085-4702-ABB3-EB36B23C70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90" y="1065071"/>
            <a:ext cx="4763022" cy="476302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92F1FC-D9ED-F38B-4822-C3C4F4243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4965" y="2209799"/>
            <a:ext cx="2930072" cy="24383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58C13A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B4EB30-2EE8-10D3-BC5D-191E07F4D3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045" y="2439122"/>
            <a:ext cx="1977118" cy="19797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F9E9185-7A10-6D4A-423A-94C5D426FF56}"/>
              </a:ext>
            </a:extLst>
          </p:cNvPr>
          <p:cNvSpPr txBox="1">
            <a:spLocks/>
          </p:cNvSpPr>
          <p:nvPr userDrawn="1"/>
        </p:nvSpPr>
        <p:spPr>
          <a:xfrm>
            <a:off x="86061" y="6347990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FFFFFF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221463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46C74B-12F1-D511-63E0-1208451CC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7989" y="12700"/>
            <a:ext cx="4905435" cy="68199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0B86DD6-75C0-4C79-3BFB-69F626717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24" y="2391873"/>
            <a:ext cx="2109416" cy="210941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4A41C8B-8B54-49E1-CD87-BFD87C9E95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09" y="1008301"/>
            <a:ext cx="4841393" cy="484139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F63EA8-C9C0-8D34-CF51-E326045A4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2369" y="2209797"/>
            <a:ext cx="2930072" cy="24383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391F4D-C25C-B742-1564-D8ED11D9CB9D}"/>
              </a:ext>
            </a:extLst>
          </p:cNvPr>
          <p:cNvSpPr txBox="1">
            <a:spLocks/>
          </p:cNvSpPr>
          <p:nvPr userDrawn="1"/>
        </p:nvSpPr>
        <p:spPr>
          <a:xfrm>
            <a:off x="86061" y="6347990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3B7D24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111265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E5E0DB-06A7-572E-7675-9B725ABF9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C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4C6DB1-75C4-B182-6A06-37B92CD5E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32217-B663-F9B6-0AAD-0BF2DF927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4E58EB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391F4D-C25C-B742-1564-D8ED11D9CB9D}"/>
              </a:ext>
            </a:extLst>
          </p:cNvPr>
          <p:cNvSpPr txBox="1">
            <a:spLocks/>
          </p:cNvSpPr>
          <p:nvPr userDrawn="1"/>
        </p:nvSpPr>
        <p:spPr>
          <a:xfrm>
            <a:off x="86061" y="6347990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chemeClr val="tx1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92642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E5E0DB-06A7-572E-7675-9B725ABF9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4C6DB1-75C4-B182-6A06-37B92CD5E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32217-B663-F9B6-0AAD-0BF2DF927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4E58EB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391F4D-C25C-B742-1564-D8ED11D9CB9D}"/>
              </a:ext>
            </a:extLst>
          </p:cNvPr>
          <p:cNvSpPr txBox="1">
            <a:spLocks/>
          </p:cNvSpPr>
          <p:nvPr userDrawn="1"/>
        </p:nvSpPr>
        <p:spPr>
          <a:xfrm>
            <a:off x="86061" y="6347990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chemeClr val="tx1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244325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E5E0DB-06A7-572E-7675-9B725ABF9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24C6DB1-75C4-B182-6A06-37B92CD5E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432217-B663-F9B6-0AAD-0BF2DF927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3B7D24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391F4D-C25C-B742-1564-D8ED11D9CB9D}"/>
              </a:ext>
            </a:extLst>
          </p:cNvPr>
          <p:cNvSpPr txBox="1">
            <a:spLocks/>
          </p:cNvSpPr>
          <p:nvPr userDrawn="1"/>
        </p:nvSpPr>
        <p:spPr>
          <a:xfrm>
            <a:off x="86061" y="6347990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600" dirty="0">
                <a:solidFill>
                  <a:srgbClr val="FFFFFF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</p:spTree>
    <p:extLst>
      <p:ext uri="{BB962C8B-B14F-4D97-AF65-F5344CB8AC3E}">
        <p14:creationId xmlns:p14="http://schemas.microsoft.com/office/powerpoint/2010/main" val="202213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8450C-DF52-92C7-AED6-4B7FA6DB38BF}"/>
              </a:ext>
            </a:extLst>
          </p:cNvPr>
          <p:cNvSpPr/>
          <p:nvPr userDrawn="1"/>
        </p:nvSpPr>
        <p:spPr>
          <a:xfrm>
            <a:off x="0" y="6211498"/>
            <a:ext cx="12201073" cy="646502"/>
          </a:xfrm>
          <a:prstGeom prst="rect">
            <a:avLst/>
          </a:prstGeom>
          <a:solidFill>
            <a:srgbClr val="4E5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55184B-EC30-FFCA-0282-80D58BE7AB2E}"/>
              </a:ext>
            </a:extLst>
          </p:cNvPr>
          <p:cNvSpPr txBox="1">
            <a:spLocks/>
          </p:cNvSpPr>
          <p:nvPr userDrawn="1"/>
        </p:nvSpPr>
        <p:spPr>
          <a:xfrm>
            <a:off x="5531221" y="6296429"/>
            <a:ext cx="6455161" cy="462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4F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FFFFFF"/>
                </a:solidFill>
                <a:latin typeface="Montserrat Medium" panose="00000600000000000000" pitchFamily="50" charset="0"/>
              </a:rPr>
              <a:t>January is Birth Defects Awareness Month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8C209-BF69-A715-0E47-79BC752B69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0EA84E-0127-8F03-9EB7-4BCE9F9A8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069D9-A889-9DA8-5D71-E6B7F3C9A0FC}"/>
              </a:ext>
            </a:extLst>
          </p:cNvPr>
          <p:cNvSpPr/>
          <p:nvPr userDrawn="1"/>
        </p:nvSpPr>
        <p:spPr>
          <a:xfrm>
            <a:off x="752928" y="1215666"/>
            <a:ext cx="1853959" cy="73673"/>
          </a:xfrm>
          <a:prstGeom prst="rect">
            <a:avLst/>
          </a:prstGeom>
          <a:solidFill>
            <a:srgbClr val="00B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535D0-0244-4C79-0A43-00A2AB1C9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" y="6284768"/>
            <a:ext cx="4769049" cy="5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8478C-94A5-5C1B-D626-27362018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53150-D093-7EF5-4E2D-073A76E9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8D60-2CBF-5950-9153-099B471D6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0596-64E4-43AD-A8EC-6D818DF403C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9D07-C48E-70D9-34A0-7AF885A2E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9CAD7-F1AB-A450-E4BA-A912DC507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60A3-A273-4B75-9E17-CFCF1788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701" r:id="rId3"/>
    <p:sldLayoutId id="2147483650" r:id="rId4"/>
    <p:sldLayoutId id="2147483695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681" r:id="rId11"/>
    <p:sldLayoutId id="2147483696" r:id="rId12"/>
    <p:sldLayoutId id="2147483697" r:id="rId13"/>
    <p:sldLayoutId id="2147483698" r:id="rId14"/>
    <p:sldLayoutId id="2147483708" r:id="rId15"/>
    <p:sldLayoutId id="2147483707" r:id="rId16"/>
    <p:sldLayoutId id="2147483699" r:id="rId17"/>
    <p:sldLayoutId id="21474837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BA84-950D-5199-33E9-A57169797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823B8-569D-7202-A015-98EBA11BDE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A356DB-9FC9-C63B-5354-35581981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1DD40E-1347-4310-406F-D05198C640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ED7F9-06E3-8076-0927-071CD53C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6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A5BFA-0736-92D4-7357-C9555374DC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F73B2-EFA8-954A-C08B-B69D281E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65214-968A-A069-ED7C-889F98033A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4CE3C-6AE5-BD57-F68F-CB238068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D6B171-6E24-3BB6-A9EE-BD335882A2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6F9C48-AA95-C2E1-4D73-33FD24CA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E0E50-B541-C5BB-6D87-27518AE7B30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6304ED-90AF-0A23-77A3-0BA473D04B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EF7A3F-BC66-60C1-5E86-53342EF0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0DA70-2A72-5246-1C24-4633CFC83F9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6045B6-49F6-2FDD-E28F-D583ABC41B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CAB1DD-56BE-3264-A932-74698B88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21A13-FF0E-5C10-3E71-A5B775EF806C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CFC1-6DF5-9903-136C-BC2A2507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0EC4F-A1C1-68C9-0A69-94FEF77390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9E8D9-BE85-75D9-FCF7-35D33DDC226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B37B-C65D-1883-78C2-477050B4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12BC9-B117-0D91-7CDF-A14D9B6B15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544F9-BAEA-11D8-BC78-87E0C891442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E876E8-63AA-97CB-B384-4161BAEF4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6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6290-02B1-95AD-94B7-0D5B0DE81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6A809AD-A93E-10D2-909C-9952DDB28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35" y="4390435"/>
            <a:ext cx="1700967" cy="17009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EB5C6A-4241-7048-DADE-71D0927CD5FB}"/>
              </a:ext>
            </a:extLst>
          </p:cNvPr>
          <p:cNvCxnSpPr>
            <a:cxnSpLocks/>
          </p:cNvCxnSpPr>
          <p:nvPr/>
        </p:nvCxnSpPr>
        <p:spPr>
          <a:xfrm>
            <a:off x="6096000" y="4538791"/>
            <a:ext cx="0" cy="1447800"/>
          </a:xfrm>
          <a:prstGeom prst="line">
            <a:avLst/>
          </a:prstGeom>
          <a:ln w="57150">
            <a:solidFill>
              <a:srgbClr val="3B7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B1CA9C1-C939-BEFA-5268-F42656AF9DAA}"/>
              </a:ext>
            </a:extLst>
          </p:cNvPr>
          <p:cNvSpPr/>
          <p:nvPr/>
        </p:nvSpPr>
        <p:spPr>
          <a:xfrm>
            <a:off x="2264228" y="4992388"/>
            <a:ext cx="3374571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pc="300" dirty="0">
                <a:solidFill>
                  <a:srgbClr val="4E58EC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79634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27E320-13D3-E02B-4DB3-9384846615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4BEE0-1CBD-C0E7-5A80-7049C77F476B}"/>
              </a:ext>
            </a:extLst>
          </p:cNvPr>
          <p:cNvSpPr/>
          <p:nvPr/>
        </p:nvSpPr>
        <p:spPr>
          <a:xfrm>
            <a:off x="8817429" y="6265008"/>
            <a:ext cx="3374571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pc="300" dirty="0">
                <a:solidFill>
                  <a:srgbClr val="FFFFFF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30310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D534-E0EE-675C-E55B-4AF8EA7984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E75D07-A5D0-4123-2979-5CD9330C45F3}"/>
              </a:ext>
            </a:extLst>
          </p:cNvPr>
          <p:cNvSpPr/>
          <p:nvPr/>
        </p:nvSpPr>
        <p:spPr>
          <a:xfrm>
            <a:off x="8817429" y="6265008"/>
            <a:ext cx="3374571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pc="300" dirty="0">
                <a:solidFill>
                  <a:srgbClr val="4E58EC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logo here]</a:t>
            </a:r>
          </a:p>
        </p:txBody>
      </p:sp>
    </p:spTree>
    <p:extLst>
      <p:ext uri="{BB962C8B-B14F-4D97-AF65-F5344CB8AC3E}">
        <p14:creationId xmlns:p14="http://schemas.microsoft.com/office/powerpoint/2010/main" val="418988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99D1-D14D-32FE-4F49-E91C9A97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4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9FD0-3979-9863-F642-F87B2A03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B0A4-6A44-8EB4-7F86-F35950B9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6F350-1A1A-4EEA-42D0-EDD3D30F91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88CBE2-DA51-ACDA-3676-B975E7C1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15</Words>
  <Application>Microsoft Office PowerPoint</Application>
  <PresentationFormat>Widescreen</PresentationFormat>
  <Paragraphs>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Montserrat Medium</vt:lpstr>
      <vt:lpstr>Montserrat SemiBold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Associated Universities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Chyka, Katherine</dc:creator>
  <cp:lastModifiedBy>Chyka, Katherine</cp:lastModifiedBy>
  <cp:revision>23</cp:revision>
  <dcterms:created xsi:type="dcterms:W3CDTF">2023-04-07T15:32:01Z</dcterms:created>
  <dcterms:modified xsi:type="dcterms:W3CDTF">2023-11-30T17:31:12Z</dcterms:modified>
</cp:coreProperties>
</file>